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00_4B1A380B.xml" ContentType="application/vnd.ms-powerpoint.comments+xml"/>
  <Override PartName="/ppt/comments/modernComment_105_FA543057.xml" ContentType="application/vnd.ms-powerpoint.comments+xml"/>
  <Override PartName="/ppt/comments/modernComment_13F_526F7BD0.xml" ContentType="application/vnd.ms-powerpoint.comments+xml"/>
  <Override PartName="/ppt/comments/modernComment_14F_951EC3CA.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89"/>
  </p:notesMasterIdLst>
  <p:handoutMasterIdLst>
    <p:handoutMasterId r:id="rId90"/>
  </p:handoutMasterIdLst>
  <p:sldIdLst>
    <p:sldId id="256" r:id="rId5"/>
    <p:sldId id="261" r:id="rId6"/>
    <p:sldId id="291" r:id="rId7"/>
    <p:sldId id="292" r:id="rId8"/>
    <p:sldId id="262" r:id="rId9"/>
    <p:sldId id="278" r:id="rId10"/>
    <p:sldId id="277" r:id="rId11"/>
    <p:sldId id="279" r:id="rId12"/>
    <p:sldId id="280" r:id="rId13"/>
    <p:sldId id="281" r:id="rId14"/>
    <p:sldId id="282" r:id="rId15"/>
    <p:sldId id="283" r:id="rId16"/>
    <p:sldId id="284" r:id="rId17"/>
    <p:sldId id="285" r:id="rId18"/>
    <p:sldId id="286" r:id="rId19"/>
    <p:sldId id="287" r:id="rId20"/>
    <p:sldId id="263" r:id="rId21"/>
    <p:sldId id="288" r:id="rId22"/>
    <p:sldId id="303" r:id="rId23"/>
    <p:sldId id="304" r:id="rId24"/>
    <p:sldId id="289" r:id="rId25"/>
    <p:sldId id="305" r:id="rId26"/>
    <p:sldId id="290" r:id="rId27"/>
    <p:sldId id="296" r:id="rId28"/>
    <p:sldId id="297" r:id="rId29"/>
    <p:sldId id="298" r:id="rId30"/>
    <p:sldId id="299" r:id="rId31"/>
    <p:sldId id="300" r:id="rId32"/>
    <p:sldId id="301" r:id="rId33"/>
    <p:sldId id="302" r:id="rId34"/>
    <p:sldId id="264" r:id="rId35"/>
    <p:sldId id="309" r:id="rId36"/>
    <p:sldId id="313" r:id="rId37"/>
    <p:sldId id="315" r:id="rId38"/>
    <p:sldId id="317" r:id="rId39"/>
    <p:sldId id="318" r:id="rId40"/>
    <p:sldId id="314" r:id="rId41"/>
    <p:sldId id="319" r:id="rId42"/>
    <p:sldId id="320" r:id="rId43"/>
    <p:sldId id="321" r:id="rId44"/>
    <p:sldId id="316" r:id="rId45"/>
    <p:sldId id="265" r:id="rId46"/>
    <p:sldId id="311" r:id="rId47"/>
    <p:sldId id="322" r:id="rId48"/>
    <p:sldId id="323" r:id="rId49"/>
    <p:sldId id="324" r:id="rId50"/>
    <p:sldId id="325" r:id="rId51"/>
    <p:sldId id="326" r:id="rId52"/>
    <p:sldId id="327" r:id="rId53"/>
    <p:sldId id="310" r:id="rId54"/>
    <p:sldId id="334" r:id="rId55"/>
    <p:sldId id="335" r:id="rId56"/>
    <p:sldId id="336" r:id="rId57"/>
    <p:sldId id="337" r:id="rId58"/>
    <p:sldId id="338" r:id="rId59"/>
    <p:sldId id="339" r:id="rId60"/>
    <p:sldId id="340" r:id="rId61"/>
    <p:sldId id="328" r:id="rId62"/>
    <p:sldId id="330" r:id="rId63"/>
    <p:sldId id="329" r:id="rId64"/>
    <p:sldId id="331" r:id="rId65"/>
    <p:sldId id="341" r:id="rId66"/>
    <p:sldId id="342" r:id="rId67"/>
    <p:sldId id="343" r:id="rId68"/>
    <p:sldId id="344" r:id="rId69"/>
    <p:sldId id="346" r:id="rId70"/>
    <p:sldId id="345" r:id="rId71"/>
    <p:sldId id="271" r:id="rId72"/>
    <p:sldId id="332" r:id="rId73"/>
    <p:sldId id="347" r:id="rId74"/>
    <p:sldId id="348" r:id="rId75"/>
    <p:sldId id="349" r:id="rId76"/>
    <p:sldId id="351" r:id="rId77"/>
    <p:sldId id="352" r:id="rId78"/>
    <p:sldId id="270" r:id="rId79"/>
    <p:sldId id="333" r:id="rId80"/>
    <p:sldId id="350" r:id="rId81"/>
    <p:sldId id="354" r:id="rId82"/>
    <p:sldId id="355" r:id="rId83"/>
    <p:sldId id="356" r:id="rId84"/>
    <p:sldId id="357" r:id="rId85"/>
    <p:sldId id="306" r:id="rId86"/>
    <p:sldId id="308" r:id="rId87"/>
    <p:sldId id="307"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58" userDrawn="1">
          <p15:clr>
            <a:srgbClr val="A4A3A4"/>
          </p15:clr>
        </p15:guide>
        <p15:guide id="3" pos="7446" userDrawn="1">
          <p15:clr>
            <a:srgbClr val="A4A3A4"/>
          </p15:clr>
        </p15:guide>
        <p15:guide id="5" orient="horz" pos="4156" userDrawn="1">
          <p15:clr>
            <a:srgbClr val="A4A3A4"/>
          </p15:clr>
        </p15:guide>
        <p15:guide id="6" orient="horz" pos="119" userDrawn="1">
          <p15:clr>
            <a:srgbClr val="A4A3A4"/>
          </p15:clr>
        </p15:guide>
        <p15:guide id="7" pos="257" userDrawn="1">
          <p15:clr>
            <a:srgbClr val="A4A3A4"/>
          </p15:clr>
        </p15:guide>
        <p15:guide id="8" pos="4475" userDrawn="1">
          <p15:clr>
            <a:srgbClr val="A4A3A4"/>
          </p15:clr>
        </p15:guide>
        <p15:guide id="9" pos="2162" userDrawn="1">
          <p15:clr>
            <a:srgbClr val="A4A3A4"/>
          </p15:clr>
        </p15:guide>
        <p15:guide id="10" pos="3840" userDrawn="1">
          <p15:clr>
            <a:srgbClr val="A4A3A4"/>
          </p15:clr>
        </p15:guide>
        <p15:guide id="11" pos="601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A677F3A-E961-B0CE-F81E-8E322656A6E1}" name="Chang Liu" initials="CL" userId="aeb8a25e1b9076cb"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3" autoAdjust="0"/>
    <p:restoredTop sz="68351" autoAdjust="0"/>
  </p:normalViewPr>
  <p:slideViewPr>
    <p:cSldViewPr snapToObjects="1">
      <p:cViewPr varScale="1">
        <p:scale>
          <a:sx n="79" d="100"/>
          <a:sy n="79" d="100"/>
        </p:scale>
        <p:origin x="1776" y="54"/>
      </p:cViewPr>
      <p:guideLst>
        <p:guide orient="horz" pos="2160"/>
        <p:guide pos="4158"/>
        <p:guide pos="7446"/>
        <p:guide orient="horz" pos="4156"/>
        <p:guide orient="horz" pos="119"/>
        <p:guide pos="257"/>
        <p:guide pos="4475"/>
        <p:guide pos="2162"/>
        <p:guide pos="3840"/>
        <p:guide pos="6017"/>
      </p:guideLst>
    </p:cSldViewPr>
  </p:slideViewPr>
  <p:outlineViewPr>
    <p:cViewPr>
      <p:scale>
        <a:sx n="33" d="100"/>
        <a:sy n="33" d="100"/>
      </p:scale>
      <p:origin x="0" y="0"/>
    </p:cViewPr>
  </p:outlineViewPr>
  <p:notesTextViewPr>
    <p:cViewPr>
      <p:scale>
        <a:sx n="1" d="1"/>
        <a:sy n="1" d="1"/>
      </p:scale>
      <p:origin x="0" y="0"/>
    </p:cViewPr>
  </p:notesTextViewPr>
  <p:notesViewPr>
    <p:cSldViewPr snapToObjects="1">
      <p:cViewPr>
        <p:scale>
          <a:sx n="120" d="100"/>
          <a:sy n="120" d="100"/>
        </p:scale>
        <p:origin x="1458" y="-19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omments/modernComment_100_4B1A380B.xml><?xml version="1.0" encoding="utf-8"?>
<p188:cmLst xmlns:a="http://schemas.openxmlformats.org/drawingml/2006/main" xmlns:r="http://schemas.openxmlformats.org/officeDocument/2006/relationships" xmlns:p188="http://schemas.microsoft.com/office/powerpoint/2018/8/main">
  <p188:cm id="{46B08984-2A68-4969-990D-CBB4FA122C21}" authorId="{1A677F3A-E961-B0CE-F81E-8E322656A6E1}" created="2022-08-05T19:03:27.194">
    <ac:txMkLst xmlns:ac="http://schemas.microsoft.com/office/drawing/2013/main/command">
      <pc:docMk xmlns:pc="http://schemas.microsoft.com/office/powerpoint/2013/main/command"/>
      <pc:sldMk xmlns:pc="http://schemas.microsoft.com/office/powerpoint/2013/main/command" cId="1260009483" sldId="256"/>
      <ac:spMk id="4" creationId="{00000000-0000-0000-0000-000000000000}"/>
      <ac:txMk cp="6" len="16">
        <ac:context len="69" hash="1446853836"/>
      </ac:txMk>
    </ac:txMkLst>
    <p188:pos x="7891299" y="1070640"/>
    <p188:txBody>
      <a:bodyPr/>
      <a:lstStyle/>
      <a:p>
        <a:r>
          <a:rPr lang="fr-CA"/>
          <a:t>Note to translator:
Coaching ("accompagnement") is not the same as training ("formation")</a:t>
        </a:r>
      </a:p>
    </p188:txBody>
  </p188:cm>
</p188:cmLst>
</file>

<file path=ppt/comments/modernComment_105_FA543057.xml><?xml version="1.0" encoding="utf-8"?>
<p188:cmLst xmlns:a="http://schemas.openxmlformats.org/drawingml/2006/main" xmlns:r="http://schemas.openxmlformats.org/officeDocument/2006/relationships" xmlns:p188="http://schemas.microsoft.com/office/powerpoint/2018/8/main">
  <p188:cm id="{2F379698-6E64-4D1D-AFD5-46506B6A0252}" authorId="{1A677F3A-E961-B0CE-F81E-8E322656A6E1}" created="2022-08-05T19:12:37.191">
    <ac:txMkLst xmlns:ac="http://schemas.microsoft.com/office/drawing/2013/main/command">
      <pc:docMk xmlns:pc="http://schemas.microsoft.com/office/powerpoint/2013/main/command"/>
      <pc:sldMk xmlns:pc="http://schemas.microsoft.com/office/powerpoint/2013/main/command" cId="4199821399" sldId="261"/>
      <ac:spMk id="2" creationId="{00000000-0000-0000-0000-000000000000}"/>
      <ac:txMk cp="15" len="14">
        <ac:context len="157" hash="3002123491"/>
      </ac:txMk>
    </ac:txMkLst>
    <p188:pos x="4345967" y="426925"/>
    <p188:txBody>
      <a:bodyPr/>
      <a:lstStyle/>
      <a:p>
        <a:r>
          <a:rPr lang="fr-CA"/>
          <a:t>Note to translator - see Termium file:
https://www.btb.termiumplus.gc.ca/tpv2alpha/alpha-fra.html?lang=fra&amp;i=1&amp;srchtxt=Land+Acknowledgement&amp;index=ent&amp;codom2nd_wet=1#resultrecs</a:t>
        </a:r>
      </a:p>
    </p188:txBody>
  </p188:cm>
</p188:cmLst>
</file>

<file path=ppt/comments/modernComment_13F_526F7BD0.xml><?xml version="1.0" encoding="utf-8"?>
<p188:cmLst xmlns:a="http://schemas.openxmlformats.org/drawingml/2006/main" xmlns:r="http://schemas.openxmlformats.org/officeDocument/2006/relationships" xmlns:p188="http://schemas.microsoft.com/office/powerpoint/2018/8/main">
  <p188:cm id="{451DAD2D-7FED-4A4E-8EBF-D84AE1E9406B}" authorId="{1A677F3A-E961-B0CE-F81E-8E322656A6E1}" created="2022-08-05T20:51:10.810">
    <ac:txMkLst xmlns:ac="http://schemas.microsoft.com/office/drawing/2013/main/command">
      <pc:docMk xmlns:pc="http://schemas.microsoft.com/office/powerpoint/2013/main/command"/>
      <pc:sldMk xmlns:pc="http://schemas.microsoft.com/office/powerpoint/2013/main/command" cId="1383037904" sldId="319"/>
      <ac:spMk id="3" creationId="{00000000-0000-0000-0000-000000000000}"/>
      <ac:txMk cp="39" len="26">
        <ac:context len="66" hash="2875007137"/>
      </ac:txMk>
    </ac:txMkLst>
    <p188:pos x="3756103" y="881372"/>
    <p188:txBody>
      <a:bodyPr/>
      <a:lstStyle/>
      <a:p>
        <a:r>
          <a:rPr lang="fr-CA"/>
          <a:t>As per email (Elissa P.), this slide will be deleted in both the English and French slide decks.</a:t>
        </a:r>
      </a:p>
    </p188:txBody>
  </p188:cm>
</p188:cmLst>
</file>

<file path=ppt/comments/modernComment_14F_951EC3CA.xml><?xml version="1.0" encoding="utf-8"?>
<p188:cmLst xmlns:a="http://schemas.openxmlformats.org/drawingml/2006/main" xmlns:r="http://schemas.openxmlformats.org/officeDocument/2006/relationships" xmlns:p188="http://schemas.microsoft.com/office/powerpoint/2018/8/main">
  <p188:cm id="{DC5B7EF3-1563-4218-9897-C5BD38CDF5B9}" authorId="{1A677F3A-E961-B0CE-F81E-8E322656A6E1}" created="2022-08-05T21:26:39.397">
    <ac:txMkLst xmlns:ac="http://schemas.microsoft.com/office/drawing/2013/main/command">
      <pc:docMk xmlns:pc="http://schemas.microsoft.com/office/powerpoint/2013/main/command"/>
      <pc:sldMk xmlns:pc="http://schemas.microsoft.com/office/powerpoint/2013/main/command" cId="2501821386" sldId="335"/>
      <ac:spMk id="3" creationId="{00000000-0000-0000-0000-000000000000}"/>
      <ac:txMk cp="188" len="11">
        <ac:context len="204" hash="3807004400"/>
      </ac:txMk>
    </ac:txMkLst>
    <p188:pos x="3984703" y="3564414"/>
    <p188:txBody>
      <a:bodyPr/>
      <a:lstStyle/>
      <a:p>
        <a:r>
          <a:rPr lang="fr-CA"/>
          <a:t>The wording of the title in the screen shot (right hand column) is different from the highlighted wording in the left hand column. 
Client cannot change the database but will forward to the database vendor for fixing.</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5E04C9-BE2A-BB4A-8B1E-6FC3F395160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BC323A2-5A26-7849-B57A-A616E3718B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8A8D75-9F7D-044D-860A-1BDDFD31BD33}" type="datetimeFigureOut">
              <a:rPr lang="en-US" smtClean="0"/>
              <a:t>9/28/2022</a:t>
            </a:fld>
            <a:endParaRPr lang="en-US"/>
          </a:p>
        </p:txBody>
      </p:sp>
      <p:sp>
        <p:nvSpPr>
          <p:cNvPr id="4" name="Footer Placeholder 3">
            <a:extLst>
              <a:ext uri="{FF2B5EF4-FFF2-40B4-BE49-F238E27FC236}">
                <a16:creationId xmlns:a16="http://schemas.microsoft.com/office/drawing/2014/main" id="{624C5643-B631-DB41-9B1B-2208F50BCE1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AFCD84A-BFD4-9C45-AEB8-EAC8503D47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E49330-7A55-2E40-9070-D8C5980CA588}" type="slidenum">
              <a:rPr lang="en-US" smtClean="0"/>
              <a:t>‹#›</a:t>
            </a:fld>
            <a:endParaRPr lang="en-US"/>
          </a:p>
        </p:txBody>
      </p:sp>
    </p:spTree>
    <p:extLst>
      <p:ext uri="{BB962C8B-B14F-4D97-AF65-F5344CB8AC3E}">
        <p14:creationId xmlns:p14="http://schemas.microsoft.com/office/powerpoint/2010/main" val="2506328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BD1A1-2A09-754F-BC14-76C049A91720}" type="datetimeFigureOut">
              <a:rPr lang="en-US" smtClean="0"/>
              <a:t>9/28/2022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39BD46-8A26-034E-B3C6-B31F301B3D2B}" type="slidenum">
              <a:rPr lang="en-US" smtClean="0"/>
              <a:t>‹#›</a:t>
            </a:fld>
            <a:endParaRPr lang="en-US" dirty="0"/>
          </a:p>
        </p:txBody>
      </p:sp>
    </p:spTree>
    <p:extLst>
      <p:ext uri="{BB962C8B-B14F-4D97-AF65-F5344CB8AC3E}">
        <p14:creationId xmlns:p14="http://schemas.microsoft.com/office/powerpoint/2010/main" val="546278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a:t>
            </a:fld>
            <a:endParaRPr lang="en-US" dirty="0"/>
          </a:p>
        </p:txBody>
      </p:sp>
    </p:spTree>
    <p:extLst>
      <p:ext uri="{BB962C8B-B14F-4D97-AF65-F5344CB8AC3E}">
        <p14:creationId xmlns:p14="http://schemas.microsoft.com/office/powerpoint/2010/main" val="762466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10</a:t>
            </a:fld>
            <a:endParaRPr lang="en-US" dirty="0"/>
          </a:p>
        </p:txBody>
      </p:sp>
    </p:spTree>
    <p:extLst>
      <p:ext uri="{BB962C8B-B14F-4D97-AF65-F5344CB8AC3E}">
        <p14:creationId xmlns:p14="http://schemas.microsoft.com/office/powerpoint/2010/main" val="2118245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11</a:t>
            </a:fld>
            <a:endParaRPr lang="en-US" dirty="0"/>
          </a:p>
        </p:txBody>
      </p:sp>
    </p:spTree>
    <p:extLst>
      <p:ext uri="{BB962C8B-B14F-4D97-AF65-F5344CB8AC3E}">
        <p14:creationId xmlns:p14="http://schemas.microsoft.com/office/powerpoint/2010/main" val="4109694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12</a:t>
            </a:fld>
            <a:endParaRPr lang="en-US" dirty="0"/>
          </a:p>
        </p:txBody>
      </p:sp>
    </p:spTree>
    <p:extLst>
      <p:ext uri="{BB962C8B-B14F-4D97-AF65-F5344CB8AC3E}">
        <p14:creationId xmlns:p14="http://schemas.microsoft.com/office/powerpoint/2010/main" val="405374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13</a:t>
            </a:fld>
            <a:endParaRPr lang="en-US" dirty="0"/>
          </a:p>
        </p:txBody>
      </p:sp>
    </p:spTree>
    <p:extLst>
      <p:ext uri="{BB962C8B-B14F-4D97-AF65-F5344CB8AC3E}">
        <p14:creationId xmlns:p14="http://schemas.microsoft.com/office/powerpoint/2010/main" val="3958812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14</a:t>
            </a:fld>
            <a:endParaRPr lang="en-US" dirty="0"/>
          </a:p>
        </p:txBody>
      </p:sp>
    </p:spTree>
    <p:extLst>
      <p:ext uri="{BB962C8B-B14F-4D97-AF65-F5344CB8AC3E}">
        <p14:creationId xmlns:p14="http://schemas.microsoft.com/office/powerpoint/2010/main" val="40874695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15</a:t>
            </a:fld>
            <a:endParaRPr lang="en-US" dirty="0"/>
          </a:p>
        </p:txBody>
      </p:sp>
    </p:spTree>
    <p:extLst>
      <p:ext uri="{BB962C8B-B14F-4D97-AF65-F5344CB8AC3E}">
        <p14:creationId xmlns:p14="http://schemas.microsoft.com/office/powerpoint/2010/main" val="1984201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16</a:t>
            </a:fld>
            <a:endParaRPr lang="en-US" dirty="0"/>
          </a:p>
        </p:txBody>
      </p:sp>
    </p:spTree>
    <p:extLst>
      <p:ext uri="{BB962C8B-B14F-4D97-AF65-F5344CB8AC3E}">
        <p14:creationId xmlns:p14="http://schemas.microsoft.com/office/powerpoint/2010/main" val="2590657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17</a:t>
            </a:fld>
            <a:endParaRPr lang="en-US" dirty="0"/>
          </a:p>
        </p:txBody>
      </p:sp>
    </p:spTree>
    <p:extLst>
      <p:ext uri="{BB962C8B-B14F-4D97-AF65-F5344CB8AC3E}">
        <p14:creationId xmlns:p14="http://schemas.microsoft.com/office/powerpoint/2010/main" val="13868953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18</a:t>
            </a:fld>
            <a:endParaRPr lang="en-US" dirty="0"/>
          </a:p>
        </p:txBody>
      </p:sp>
    </p:spTree>
    <p:extLst>
      <p:ext uri="{BB962C8B-B14F-4D97-AF65-F5344CB8AC3E}">
        <p14:creationId xmlns:p14="http://schemas.microsoft.com/office/powerpoint/2010/main" val="3881124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19</a:t>
            </a:fld>
            <a:endParaRPr lang="en-US" dirty="0"/>
          </a:p>
        </p:txBody>
      </p:sp>
    </p:spTree>
    <p:extLst>
      <p:ext uri="{BB962C8B-B14F-4D97-AF65-F5344CB8AC3E}">
        <p14:creationId xmlns:p14="http://schemas.microsoft.com/office/powerpoint/2010/main" val="161610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a:t>
            </a:fld>
            <a:endParaRPr lang="en-US" dirty="0"/>
          </a:p>
        </p:txBody>
      </p:sp>
    </p:spTree>
    <p:extLst>
      <p:ext uri="{BB962C8B-B14F-4D97-AF65-F5344CB8AC3E}">
        <p14:creationId xmlns:p14="http://schemas.microsoft.com/office/powerpoint/2010/main" val="3791283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https://confluence.camh.ca/pages/viewpage.action?pageId=19419474</a:t>
            </a: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20</a:t>
            </a:fld>
            <a:endParaRPr lang="en-US" dirty="0"/>
          </a:p>
        </p:txBody>
      </p:sp>
    </p:spTree>
    <p:extLst>
      <p:ext uri="{BB962C8B-B14F-4D97-AF65-F5344CB8AC3E}">
        <p14:creationId xmlns:p14="http://schemas.microsoft.com/office/powerpoint/2010/main" val="1275840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21</a:t>
            </a:fld>
            <a:endParaRPr lang="en-US" dirty="0"/>
          </a:p>
        </p:txBody>
      </p:sp>
    </p:spTree>
    <p:extLst>
      <p:ext uri="{BB962C8B-B14F-4D97-AF65-F5344CB8AC3E}">
        <p14:creationId xmlns:p14="http://schemas.microsoft.com/office/powerpoint/2010/main" val="6904263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3C39BD46-8A26-034E-B3C6-B31F301B3D2B}" type="slidenum">
              <a:rPr lang="en-US" smtClean="0"/>
              <a:t>22</a:t>
            </a:fld>
            <a:endParaRPr lang="en-US" dirty="0"/>
          </a:p>
        </p:txBody>
      </p:sp>
    </p:spTree>
    <p:extLst>
      <p:ext uri="{BB962C8B-B14F-4D97-AF65-F5344CB8AC3E}">
        <p14:creationId xmlns:p14="http://schemas.microsoft.com/office/powerpoint/2010/main" val="963326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23</a:t>
            </a:fld>
            <a:endParaRPr lang="en-US" dirty="0"/>
          </a:p>
        </p:txBody>
      </p:sp>
    </p:spTree>
    <p:extLst>
      <p:ext uri="{BB962C8B-B14F-4D97-AF65-F5344CB8AC3E}">
        <p14:creationId xmlns:p14="http://schemas.microsoft.com/office/powerpoint/2010/main" val="99739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24</a:t>
            </a:fld>
            <a:endParaRPr lang="en-US" dirty="0"/>
          </a:p>
        </p:txBody>
      </p:sp>
    </p:spTree>
    <p:extLst>
      <p:ext uri="{BB962C8B-B14F-4D97-AF65-F5344CB8AC3E}">
        <p14:creationId xmlns:p14="http://schemas.microsoft.com/office/powerpoint/2010/main" val="6185192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25</a:t>
            </a:fld>
            <a:endParaRPr lang="en-US" dirty="0"/>
          </a:p>
        </p:txBody>
      </p:sp>
    </p:spTree>
    <p:extLst>
      <p:ext uri="{BB962C8B-B14F-4D97-AF65-F5344CB8AC3E}">
        <p14:creationId xmlns:p14="http://schemas.microsoft.com/office/powerpoint/2010/main" val="20610645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26</a:t>
            </a:fld>
            <a:endParaRPr lang="en-US" dirty="0"/>
          </a:p>
        </p:txBody>
      </p:sp>
    </p:spTree>
    <p:extLst>
      <p:ext uri="{BB962C8B-B14F-4D97-AF65-F5344CB8AC3E}">
        <p14:creationId xmlns:p14="http://schemas.microsoft.com/office/powerpoint/2010/main" val="2946234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27</a:t>
            </a:fld>
            <a:endParaRPr lang="en-US" dirty="0"/>
          </a:p>
        </p:txBody>
      </p:sp>
    </p:spTree>
    <p:extLst>
      <p:ext uri="{BB962C8B-B14F-4D97-AF65-F5344CB8AC3E}">
        <p14:creationId xmlns:p14="http://schemas.microsoft.com/office/powerpoint/2010/main" val="5478838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28</a:t>
            </a:fld>
            <a:endParaRPr lang="en-US" dirty="0"/>
          </a:p>
        </p:txBody>
      </p:sp>
    </p:spTree>
    <p:extLst>
      <p:ext uri="{BB962C8B-B14F-4D97-AF65-F5344CB8AC3E}">
        <p14:creationId xmlns:p14="http://schemas.microsoft.com/office/powerpoint/2010/main" val="2866225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29</a:t>
            </a:fld>
            <a:endParaRPr lang="en-US" dirty="0"/>
          </a:p>
        </p:txBody>
      </p:sp>
    </p:spTree>
    <p:extLst>
      <p:ext uri="{BB962C8B-B14F-4D97-AF65-F5344CB8AC3E}">
        <p14:creationId xmlns:p14="http://schemas.microsoft.com/office/powerpoint/2010/main" val="3194031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3</a:t>
            </a:fld>
            <a:endParaRPr lang="en-US" dirty="0"/>
          </a:p>
        </p:txBody>
      </p:sp>
    </p:spTree>
    <p:extLst>
      <p:ext uri="{BB962C8B-B14F-4D97-AF65-F5344CB8AC3E}">
        <p14:creationId xmlns:p14="http://schemas.microsoft.com/office/powerpoint/2010/main" val="13910483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30</a:t>
            </a:fld>
            <a:endParaRPr lang="en-US" dirty="0"/>
          </a:p>
        </p:txBody>
      </p:sp>
    </p:spTree>
    <p:extLst>
      <p:ext uri="{BB962C8B-B14F-4D97-AF65-F5344CB8AC3E}">
        <p14:creationId xmlns:p14="http://schemas.microsoft.com/office/powerpoint/2010/main" val="40576070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31</a:t>
            </a:fld>
            <a:endParaRPr lang="en-US" dirty="0"/>
          </a:p>
        </p:txBody>
      </p:sp>
    </p:spTree>
    <p:extLst>
      <p:ext uri="{BB962C8B-B14F-4D97-AF65-F5344CB8AC3E}">
        <p14:creationId xmlns:p14="http://schemas.microsoft.com/office/powerpoint/2010/main" val="681122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32</a:t>
            </a:fld>
            <a:endParaRPr lang="en-US" dirty="0"/>
          </a:p>
        </p:txBody>
      </p:sp>
    </p:spTree>
    <p:extLst>
      <p:ext uri="{BB962C8B-B14F-4D97-AF65-F5344CB8AC3E}">
        <p14:creationId xmlns:p14="http://schemas.microsoft.com/office/powerpoint/2010/main" val="21506675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33</a:t>
            </a:fld>
            <a:endParaRPr lang="en-US" dirty="0"/>
          </a:p>
        </p:txBody>
      </p:sp>
    </p:spTree>
    <p:extLst>
      <p:ext uri="{BB962C8B-B14F-4D97-AF65-F5344CB8AC3E}">
        <p14:creationId xmlns:p14="http://schemas.microsoft.com/office/powerpoint/2010/main" val="29469335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34</a:t>
            </a:fld>
            <a:endParaRPr lang="en-US" dirty="0"/>
          </a:p>
        </p:txBody>
      </p:sp>
    </p:spTree>
    <p:extLst>
      <p:ext uri="{BB962C8B-B14F-4D97-AF65-F5344CB8AC3E}">
        <p14:creationId xmlns:p14="http://schemas.microsoft.com/office/powerpoint/2010/main" val="21355468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35</a:t>
            </a:fld>
            <a:endParaRPr lang="en-US" dirty="0"/>
          </a:p>
        </p:txBody>
      </p:sp>
    </p:spTree>
    <p:extLst>
      <p:ext uri="{BB962C8B-B14F-4D97-AF65-F5344CB8AC3E}">
        <p14:creationId xmlns:p14="http://schemas.microsoft.com/office/powerpoint/2010/main" val="5821338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36</a:t>
            </a:fld>
            <a:endParaRPr lang="en-US" dirty="0"/>
          </a:p>
        </p:txBody>
      </p:sp>
    </p:spTree>
    <p:extLst>
      <p:ext uri="{BB962C8B-B14F-4D97-AF65-F5344CB8AC3E}">
        <p14:creationId xmlns:p14="http://schemas.microsoft.com/office/powerpoint/2010/main" val="24390571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37</a:t>
            </a:fld>
            <a:endParaRPr lang="en-US" dirty="0"/>
          </a:p>
        </p:txBody>
      </p:sp>
    </p:spTree>
    <p:extLst>
      <p:ext uri="{BB962C8B-B14F-4D97-AF65-F5344CB8AC3E}">
        <p14:creationId xmlns:p14="http://schemas.microsoft.com/office/powerpoint/2010/main" val="103954782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38</a:t>
            </a:fld>
            <a:endParaRPr lang="en-US" dirty="0"/>
          </a:p>
        </p:txBody>
      </p:sp>
    </p:spTree>
    <p:extLst>
      <p:ext uri="{BB962C8B-B14F-4D97-AF65-F5344CB8AC3E}">
        <p14:creationId xmlns:p14="http://schemas.microsoft.com/office/powerpoint/2010/main" val="5551838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39</a:t>
            </a:fld>
            <a:endParaRPr lang="en-US" dirty="0"/>
          </a:p>
        </p:txBody>
      </p:sp>
    </p:spTree>
    <p:extLst>
      <p:ext uri="{BB962C8B-B14F-4D97-AF65-F5344CB8AC3E}">
        <p14:creationId xmlns:p14="http://schemas.microsoft.com/office/powerpoint/2010/main" val="23936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a:t>
            </a:fld>
            <a:endParaRPr lang="en-US" dirty="0"/>
          </a:p>
        </p:txBody>
      </p:sp>
    </p:spTree>
    <p:extLst>
      <p:ext uri="{BB962C8B-B14F-4D97-AF65-F5344CB8AC3E}">
        <p14:creationId xmlns:p14="http://schemas.microsoft.com/office/powerpoint/2010/main" val="19566516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40</a:t>
            </a:fld>
            <a:endParaRPr lang="en-US" dirty="0"/>
          </a:p>
        </p:txBody>
      </p:sp>
    </p:spTree>
    <p:extLst>
      <p:ext uri="{BB962C8B-B14F-4D97-AF65-F5344CB8AC3E}">
        <p14:creationId xmlns:p14="http://schemas.microsoft.com/office/powerpoint/2010/main" val="18162202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41</a:t>
            </a:fld>
            <a:endParaRPr lang="en-US" dirty="0"/>
          </a:p>
        </p:txBody>
      </p:sp>
    </p:spTree>
    <p:extLst>
      <p:ext uri="{BB962C8B-B14F-4D97-AF65-F5344CB8AC3E}">
        <p14:creationId xmlns:p14="http://schemas.microsoft.com/office/powerpoint/2010/main" val="34755810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42</a:t>
            </a:fld>
            <a:endParaRPr lang="en-US" dirty="0"/>
          </a:p>
        </p:txBody>
      </p:sp>
    </p:spTree>
    <p:extLst>
      <p:ext uri="{BB962C8B-B14F-4D97-AF65-F5344CB8AC3E}">
        <p14:creationId xmlns:p14="http://schemas.microsoft.com/office/powerpoint/2010/main" val="216860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43</a:t>
            </a:fld>
            <a:endParaRPr lang="en-US" dirty="0"/>
          </a:p>
        </p:txBody>
      </p:sp>
    </p:spTree>
    <p:extLst>
      <p:ext uri="{BB962C8B-B14F-4D97-AF65-F5344CB8AC3E}">
        <p14:creationId xmlns:p14="http://schemas.microsoft.com/office/powerpoint/2010/main" val="12659703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44</a:t>
            </a:fld>
            <a:endParaRPr lang="en-US" dirty="0"/>
          </a:p>
        </p:txBody>
      </p:sp>
    </p:spTree>
    <p:extLst>
      <p:ext uri="{BB962C8B-B14F-4D97-AF65-F5344CB8AC3E}">
        <p14:creationId xmlns:p14="http://schemas.microsoft.com/office/powerpoint/2010/main" val="30981969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45</a:t>
            </a:fld>
            <a:endParaRPr lang="en-US" dirty="0"/>
          </a:p>
        </p:txBody>
      </p:sp>
    </p:spTree>
    <p:extLst>
      <p:ext uri="{BB962C8B-B14F-4D97-AF65-F5344CB8AC3E}">
        <p14:creationId xmlns:p14="http://schemas.microsoft.com/office/powerpoint/2010/main" val="29084519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46</a:t>
            </a:fld>
            <a:endParaRPr lang="en-US" dirty="0"/>
          </a:p>
        </p:txBody>
      </p:sp>
    </p:spTree>
    <p:extLst>
      <p:ext uri="{BB962C8B-B14F-4D97-AF65-F5344CB8AC3E}">
        <p14:creationId xmlns:p14="http://schemas.microsoft.com/office/powerpoint/2010/main" val="12434724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47</a:t>
            </a:fld>
            <a:endParaRPr lang="en-US" dirty="0"/>
          </a:p>
        </p:txBody>
      </p:sp>
    </p:spTree>
    <p:extLst>
      <p:ext uri="{BB962C8B-B14F-4D97-AF65-F5344CB8AC3E}">
        <p14:creationId xmlns:p14="http://schemas.microsoft.com/office/powerpoint/2010/main" val="39590036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48</a:t>
            </a:fld>
            <a:endParaRPr lang="en-US" dirty="0"/>
          </a:p>
        </p:txBody>
      </p:sp>
    </p:spTree>
    <p:extLst>
      <p:ext uri="{BB962C8B-B14F-4D97-AF65-F5344CB8AC3E}">
        <p14:creationId xmlns:p14="http://schemas.microsoft.com/office/powerpoint/2010/main" val="29024832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49</a:t>
            </a:fld>
            <a:endParaRPr lang="en-US" dirty="0"/>
          </a:p>
        </p:txBody>
      </p:sp>
    </p:spTree>
    <p:extLst>
      <p:ext uri="{BB962C8B-B14F-4D97-AF65-F5344CB8AC3E}">
        <p14:creationId xmlns:p14="http://schemas.microsoft.com/office/powerpoint/2010/main" val="2672941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a:t>
            </a:fld>
            <a:endParaRPr lang="en-US" dirty="0"/>
          </a:p>
        </p:txBody>
      </p:sp>
    </p:spTree>
    <p:extLst>
      <p:ext uri="{BB962C8B-B14F-4D97-AF65-F5344CB8AC3E}">
        <p14:creationId xmlns:p14="http://schemas.microsoft.com/office/powerpoint/2010/main" val="6280870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50</a:t>
            </a:fld>
            <a:endParaRPr lang="en-US" dirty="0"/>
          </a:p>
        </p:txBody>
      </p:sp>
    </p:spTree>
    <p:extLst>
      <p:ext uri="{BB962C8B-B14F-4D97-AF65-F5344CB8AC3E}">
        <p14:creationId xmlns:p14="http://schemas.microsoft.com/office/powerpoint/2010/main" val="38135004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51</a:t>
            </a:fld>
            <a:endParaRPr lang="en-US" dirty="0"/>
          </a:p>
        </p:txBody>
      </p:sp>
    </p:spTree>
    <p:extLst>
      <p:ext uri="{BB962C8B-B14F-4D97-AF65-F5344CB8AC3E}">
        <p14:creationId xmlns:p14="http://schemas.microsoft.com/office/powerpoint/2010/main" val="12449138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52</a:t>
            </a:fld>
            <a:endParaRPr lang="en-US" dirty="0"/>
          </a:p>
        </p:txBody>
      </p:sp>
    </p:spTree>
    <p:extLst>
      <p:ext uri="{BB962C8B-B14F-4D97-AF65-F5344CB8AC3E}">
        <p14:creationId xmlns:p14="http://schemas.microsoft.com/office/powerpoint/2010/main" val="8317083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53</a:t>
            </a:fld>
            <a:endParaRPr lang="en-US" dirty="0"/>
          </a:p>
        </p:txBody>
      </p:sp>
    </p:spTree>
    <p:extLst>
      <p:ext uri="{BB962C8B-B14F-4D97-AF65-F5344CB8AC3E}">
        <p14:creationId xmlns:p14="http://schemas.microsoft.com/office/powerpoint/2010/main" val="249928793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54</a:t>
            </a:fld>
            <a:endParaRPr lang="en-US" dirty="0"/>
          </a:p>
        </p:txBody>
      </p:sp>
    </p:spTree>
    <p:extLst>
      <p:ext uri="{BB962C8B-B14F-4D97-AF65-F5344CB8AC3E}">
        <p14:creationId xmlns:p14="http://schemas.microsoft.com/office/powerpoint/2010/main" val="371355062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55</a:t>
            </a:fld>
            <a:endParaRPr lang="en-US" dirty="0"/>
          </a:p>
        </p:txBody>
      </p:sp>
    </p:spTree>
    <p:extLst>
      <p:ext uri="{BB962C8B-B14F-4D97-AF65-F5344CB8AC3E}">
        <p14:creationId xmlns:p14="http://schemas.microsoft.com/office/powerpoint/2010/main" val="6579263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56</a:t>
            </a:fld>
            <a:endParaRPr lang="en-US" dirty="0"/>
          </a:p>
        </p:txBody>
      </p:sp>
    </p:spTree>
    <p:extLst>
      <p:ext uri="{BB962C8B-B14F-4D97-AF65-F5344CB8AC3E}">
        <p14:creationId xmlns:p14="http://schemas.microsoft.com/office/powerpoint/2010/main" val="33863693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57</a:t>
            </a:fld>
            <a:endParaRPr lang="en-US" dirty="0"/>
          </a:p>
        </p:txBody>
      </p:sp>
    </p:spTree>
    <p:extLst>
      <p:ext uri="{BB962C8B-B14F-4D97-AF65-F5344CB8AC3E}">
        <p14:creationId xmlns:p14="http://schemas.microsoft.com/office/powerpoint/2010/main" val="34938635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58</a:t>
            </a:fld>
            <a:endParaRPr lang="en-US" dirty="0"/>
          </a:p>
        </p:txBody>
      </p:sp>
    </p:spTree>
    <p:extLst>
      <p:ext uri="{BB962C8B-B14F-4D97-AF65-F5344CB8AC3E}">
        <p14:creationId xmlns:p14="http://schemas.microsoft.com/office/powerpoint/2010/main" val="17919996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59</a:t>
            </a:fld>
            <a:endParaRPr lang="en-US" dirty="0"/>
          </a:p>
        </p:txBody>
      </p:sp>
    </p:spTree>
    <p:extLst>
      <p:ext uri="{BB962C8B-B14F-4D97-AF65-F5344CB8AC3E}">
        <p14:creationId xmlns:p14="http://schemas.microsoft.com/office/powerpoint/2010/main" val="1577595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6</a:t>
            </a:fld>
            <a:endParaRPr lang="en-US" dirty="0"/>
          </a:p>
        </p:txBody>
      </p:sp>
    </p:spTree>
    <p:extLst>
      <p:ext uri="{BB962C8B-B14F-4D97-AF65-F5344CB8AC3E}">
        <p14:creationId xmlns:p14="http://schemas.microsoft.com/office/powerpoint/2010/main" val="151653107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60</a:t>
            </a:fld>
            <a:endParaRPr lang="en-US" dirty="0"/>
          </a:p>
        </p:txBody>
      </p:sp>
    </p:spTree>
    <p:extLst>
      <p:ext uri="{BB962C8B-B14F-4D97-AF65-F5344CB8AC3E}">
        <p14:creationId xmlns:p14="http://schemas.microsoft.com/office/powerpoint/2010/main" val="22041970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61</a:t>
            </a:fld>
            <a:endParaRPr lang="en-US" dirty="0"/>
          </a:p>
        </p:txBody>
      </p:sp>
    </p:spTree>
    <p:extLst>
      <p:ext uri="{BB962C8B-B14F-4D97-AF65-F5344CB8AC3E}">
        <p14:creationId xmlns:p14="http://schemas.microsoft.com/office/powerpoint/2010/main" val="42028926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62</a:t>
            </a:fld>
            <a:endParaRPr lang="en-US" dirty="0"/>
          </a:p>
        </p:txBody>
      </p:sp>
    </p:spTree>
    <p:extLst>
      <p:ext uri="{BB962C8B-B14F-4D97-AF65-F5344CB8AC3E}">
        <p14:creationId xmlns:p14="http://schemas.microsoft.com/office/powerpoint/2010/main" val="24308084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63</a:t>
            </a:fld>
            <a:endParaRPr lang="en-US" dirty="0"/>
          </a:p>
        </p:txBody>
      </p:sp>
    </p:spTree>
    <p:extLst>
      <p:ext uri="{BB962C8B-B14F-4D97-AF65-F5344CB8AC3E}">
        <p14:creationId xmlns:p14="http://schemas.microsoft.com/office/powerpoint/2010/main" val="23682631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64</a:t>
            </a:fld>
            <a:endParaRPr lang="en-US" dirty="0"/>
          </a:p>
        </p:txBody>
      </p:sp>
    </p:spTree>
    <p:extLst>
      <p:ext uri="{BB962C8B-B14F-4D97-AF65-F5344CB8AC3E}">
        <p14:creationId xmlns:p14="http://schemas.microsoft.com/office/powerpoint/2010/main" val="42612372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65</a:t>
            </a:fld>
            <a:endParaRPr lang="en-US" dirty="0"/>
          </a:p>
        </p:txBody>
      </p:sp>
    </p:spTree>
    <p:extLst>
      <p:ext uri="{BB962C8B-B14F-4D97-AF65-F5344CB8AC3E}">
        <p14:creationId xmlns:p14="http://schemas.microsoft.com/office/powerpoint/2010/main" val="36654349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66</a:t>
            </a:fld>
            <a:endParaRPr lang="en-US" dirty="0"/>
          </a:p>
        </p:txBody>
      </p:sp>
    </p:spTree>
    <p:extLst>
      <p:ext uri="{BB962C8B-B14F-4D97-AF65-F5344CB8AC3E}">
        <p14:creationId xmlns:p14="http://schemas.microsoft.com/office/powerpoint/2010/main" val="17230803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67</a:t>
            </a:fld>
            <a:endParaRPr lang="en-US" dirty="0"/>
          </a:p>
        </p:txBody>
      </p:sp>
    </p:spTree>
    <p:extLst>
      <p:ext uri="{BB962C8B-B14F-4D97-AF65-F5344CB8AC3E}">
        <p14:creationId xmlns:p14="http://schemas.microsoft.com/office/powerpoint/2010/main" val="169606683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68</a:t>
            </a:fld>
            <a:endParaRPr lang="en-US" dirty="0"/>
          </a:p>
        </p:txBody>
      </p:sp>
    </p:spTree>
    <p:extLst>
      <p:ext uri="{BB962C8B-B14F-4D97-AF65-F5344CB8AC3E}">
        <p14:creationId xmlns:p14="http://schemas.microsoft.com/office/powerpoint/2010/main" val="26780391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69</a:t>
            </a:fld>
            <a:endParaRPr lang="en-US" dirty="0"/>
          </a:p>
        </p:txBody>
      </p:sp>
    </p:spTree>
    <p:extLst>
      <p:ext uri="{BB962C8B-B14F-4D97-AF65-F5344CB8AC3E}">
        <p14:creationId xmlns:p14="http://schemas.microsoft.com/office/powerpoint/2010/main" val="2842081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7</a:t>
            </a:fld>
            <a:endParaRPr lang="en-US" dirty="0"/>
          </a:p>
        </p:txBody>
      </p:sp>
    </p:spTree>
    <p:extLst>
      <p:ext uri="{BB962C8B-B14F-4D97-AF65-F5344CB8AC3E}">
        <p14:creationId xmlns:p14="http://schemas.microsoft.com/office/powerpoint/2010/main" val="360513627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70</a:t>
            </a:fld>
            <a:endParaRPr lang="en-US" dirty="0"/>
          </a:p>
        </p:txBody>
      </p:sp>
    </p:spTree>
    <p:extLst>
      <p:ext uri="{BB962C8B-B14F-4D97-AF65-F5344CB8AC3E}">
        <p14:creationId xmlns:p14="http://schemas.microsoft.com/office/powerpoint/2010/main" val="322749502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71</a:t>
            </a:fld>
            <a:endParaRPr lang="en-US" dirty="0"/>
          </a:p>
        </p:txBody>
      </p:sp>
    </p:spTree>
    <p:extLst>
      <p:ext uri="{BB962C8B-B14F-4D97-AF65-F5344CB8AC3E}">
        <p14:creationId xmlns:p14="http://schemas.microsoft.com/office/powerpoint/2010/main" val="25114738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72</a:t>
            </a:fld>
            <a:endParaRPr lang="en-US" dirty="0"/>
          </a:p>
        </p:txBody>
      </p:sp>
    </p:spTree>
    <p:extLst>
      <p:ext uri="{BB962C8B-B14F-4D97-AF65-F5344CB8AC3E}">
        <p14:creationId xmlns:p14="http://schemas.microsoft.com/office/powerpoint/2010/main" val="403193070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73</a:t>
            </a:fld>
            <a:endParaRPr lang="en-US" dirty="0"/>
          </a:p>
        </p:txBody>
      </p:sp>
    </p:spTree>
    <p:extLst>
      <p:ext uri="{BB962C8B-B14F-4D97-AF65-F5344CB8AC3E}">
        <p14:creationId xmlns:p14="http://schemas.microsoft.com/office/powerpoint/2010/main" val="311850375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74</a:t>
            </a:fld>
            <a:endParaRPr lang="en-US" dirty="0"/>
          </a:p>
        </p:txBody>
      </p:sp>
    </p:spTree>
    <p:extLst>
      <p:ext uri="{BB962C8B-B14F-4D97-AF65-F5344CB8AC3E}">
        <p14:creationId xmlns:p14="http://schemas.microsoft.com/office/powerpoint/2010/main" val="5895867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3C39BD46-8A26-034E-B3C6-B31F301B3D2B}" type="slidenum">
              <a:rPr lang="en-US" smtClean="0"/>
              <a:t>75</a:t>
            </a:fld>
            <a:endParaRPr lang="en-US" dirty="0"/>
          </a:p>
        </p:txBody>
      </p:sp>
    </p:spTree>
    <p:extLst>
      <p:ext uri="{BB962C8B-B14F-4D97-AF65-F5344CB8AC3E}">
        <p14:creationId xmlns:p14="http://schemas.microsoft.com/office/powerpoint/2010/main" val="367993440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task centre</a:t>
            </a:r>
          </a:p>
        </p:txBody>
      </p:sp>
      <p:sp>
        <p:nvSpPr>
          <p:cNvPr id="4" name="Slide Number Placeholder 3"/>
          <p:cNvSpPr>
            <a:spLocks noGrp="1"/>
          </p:cNvSpPr>
          <p:nvPr>
            <p:ph type="sldNum" sz="quarter" idx="10"/>
          </p:nvPr>
        </p:nvSpPr>
        <p:spPr/>
        <p:txBody>
          <a:bodyPr/>
          <a:lstStyle/>
          <a:p>
            <a:fld id="{3C39BD46-8A26-034E-B3C6-B31F301B3D2B}" type="slidenum">
              <a:rPr lang="en-US" smtClean="0"/>
              <a:t>76</a:t>
            </a:fld>
            <a:endParaRPr lang="en-US" dirty="0"/>
          </a:p>
        </p:txBody>
      </p:sp>
    </p:spTree>
    <p:extLst>
      <p:ext uri="{BB962C8B-B14F-4D97-AF65-F5344CB8AC3E}">
        <p14:creationId xmlns:p14="http://schemas.microsoft.com/office/powerpoint/2010/main" val="145017795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77</a:t>
            </a:fld>
            <a:endParaRPr lang="en-US" dirty="0"/>
          </a:p>
        </p:txBody>
      </p:sp>
    </p:spTree>
    <p:extLst>
      <p:ext uri="{BB962C8B-B14F-4D97-AF65-F5344CB8AC3E}">
        <p14:creationId xmlns:p14="http://schemas.microsoft.com/office/powerpoint/2010/main" val="84225702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78</a:t>
            </a:fld>
            <a:endParaRPr lang="en-US" dirty="0"/>
          </a:p>
        </p:txBody>
      </p:sp>
    </p:spTree>
    <p:extLst>
      <p:ext uri="{BB962C8B-B14F-4D97-AF65-F5344CB8AC3E}">
        <p14:creationId xmlns:p14="http://schemas.microsoft.com/office/powerpoint/2010/main" val="108804437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79</a:t>
            </a:fld>
            <a:endParaRPr lang="en-US" dirty="0"/>
          </a:p>
        </p:txBody>
      </p:sp>
    </p:spTree>
    <p:extLst>
      <p:ext uri="{BB962C8B-B14F-4D97-AF65-F5344CB8AC3E}">
        <p14:creationId xmlns:p14="http://schemas.microsoft.com/office/powerpoint/2010/main" val="313008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a:t>
            </a:fld>
            <a:endParaRPr lang="en-US" dirty="0"/>
          </a:p>
        </p:txBody>
      </p:sp>
    </p:spTree>
    <p:extLst>
      <p:ext uri="{BB962C8B-B14F-4D97-AF65-F5344CB8AC3E}">
        <p14:creationId xmlns:p14="http://schemas.microsoft.com/office/powerpoint/2010/main" val="371255480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80</a:t>
            </a:fld>
            <a:endParaRPr lang="en-US" dirty="0"/>
          </a:p>
        </p:txBody>
      </p:sp>
    </p:spTree>
    <p:extLst>
      <p:ext uri="{BB962C8B-B14F-4D97-AF65-F5344CB8AC3E}">
        <p14:creationId xmlns:p14="http://schemas.microsoft.com/office/powerpoint/2010/main" val="351515998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81</a:t>
            </a:fld>
            <a:endParaRPr lang="en-US" dirty="0"/>
          </a:p>
        </p:txBody>
      </p:sp>
    </p:spTree>
    <p:extLst>
      <p:ext uri="{BB962C8B-B14F-4D97-AF65-F5344CB8AC3E}">
        <p14:creationId xmlns:p14="http://schemas.microsoft.com/office/powerpoint/2010/main" val="267170395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82</a:t>
            </a:fld>
            <a:endParaRPr lang="en-US" dirty="0"/>
          </a:p>
        </p:txBody>
      </p:sp>
    </p:spTree>
    <p:extLst>
      <p:ext uri="{BB962C8B-B14F-4D97-AF65-F5344CB8AC3E}">
        <p14:creationId xmlns:p14="http://schemas.microsoft.com/office/powerpoint/2010/main" val="267127909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39BD46-8A26-034E-B3C6-B31F301B3D2B}" type="slidenum">
              <a:rPr lang="en-US" smtClean="0"/>
              <a:t>83</a:t>
            </a:fld>
            <a:endParaRPr lang="en-US" dirty="0"/>
          </a:p>
        </p:txBody>
      </p:sp>
    </p:spTree>
    <p:extLst>
      <p:ext uri="{BB962C8B-B14F-4D97-AF65-F5344CB8AC3E}">
        <p14:creationId xmlns:p14="http://schemas.microsoft.com/office/powerpoint/2010/main" val="188914567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9BD46-8A26-034E-B3C6-B31F301B3D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990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9</a:t>
            </a:fld>
            <a:endParaRPr lang="en-US" dirty="0"/>
          </a:p>
        </p:txBody>
      </p:sp>
    </p:spTree>
    <p:extLst>
      <p:ext uri="{BB962C8B-B14F-4D97-AF65-F5344CB8AC3E}">
        <p14:creationId xmlns:p14="http://schemas.microsoft.com/office/powerpoint/2010/main" val="7594933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18" Type="http://schemas.openxmlformats.org/officeDocument/2006/relationships/image" Target="../media/image62.png"/><Relationship Id="rId3" Type="http://schemas.openxmlformats.org/officeDocument/2006/relationships/image" Target="../media/image47.png"/><Relationship Id="rId21" Type="http://schemas.openxmlformats.org/officeDocument/2006/relationships/image" Target="../media/image65.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image" Target="../media/image46.png"/><Relationship Id="rId16" Type="http://schemas.openxmlformats.org/officeDocument/2006/relationships/image" Target="../media/image60.png"/><Relationship Id="rId20" Type="http://schemas.openxmlformats.org/officeDocument/2006/relationships/image" Target="../media/image64.png"/><Relationship Id="rId1" Type="http://schemas.openxmlformats.org/officeDocument/2006/relationships/slideMaster" Target="../slideMasters/slideMaster1.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19" Type="http://schemas.openxmlformats.org/officeDocument/2006/relationships/image" Target="../media/image63.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 Id="rId22" Type="http://schemas.openxmlformats.org/officeDocument/2006/relationships/image" Target="../media/image6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ption 1">
    <p:bg>
      <p:bgPr>
        <a:solidFill>
          <a:schemeClr val="tx1"/>
        </a:solidFill>
        <a:effectLst/>
      </p:bgPr>
    </p:bg>
    <p:spTree>
      <p:nvGrpSpPr>
        <p:cNvPr id="1" name=""/>
        <p:cNvGrpSpPr/>
        <p:nvPr/>
      </p:nvGrpSpPr>
      <p:grpSpPr>
        <a:xfrm>
          <a:off x="0" y="0"/>
          <a:ext cx="0" cy="0"/>
          <a:chOff x="0" y="0"/>
          <a:chExt cx="0" cy="0"/>
        </a:xfrm>
      </p:grpSpPr>
      <p:sp>
        <p:nvSpPr>
          <p:cNvPr id="61"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62"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286493"/>
            <a:ext cx="9356261" cy="6081767"/>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501282">
            <a:off x="7892508" y="-1412569"/>
            <a:ext cx="4792040" cy="3114927"/>
          </a:xfrm>
          <a:prstGeom prst="rect">
            <a:avLst/>
          </a:prstGeom>
        </p:spPr>
      </p:pic>
      <p:sp>
        <p:nvSpPr>
          <p:cNvPr id="14"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640437"/>
            <a:ext cx="3744416" cy="3744517"/>
          </a:xfrm>
          <a:prstGeom prst="roundRect">
            <a:avLst>
              <a:gd name="adj" fmla="val 50000"/>
            </a:avLst>
          </a:prstGeom>
          <a:solidFill>
            <a:schemeClr val="tx2">
              <a:lumMod val="20000"/>
              <a:lumOff val="80000"/>
            </a:schemeClr>
          </a:solidFill>
        </p:spPr>
        <p:txBody>
          <a:bodyPr/>
          <a:lstStyle/>
          <a:p>
            <a:r>
              <a:rPr lang="en-US"/>
              <a:t>Drag picture to placeholder or click icon to add</a:t>
            </a:r>
          </a:p>
        </p:txBody>
      </p:sp>
      <p:pic>
        <p:nvPicPr>
          <p:cNvPr id="13" name="Picture 12">
            <a:extLst>
              <a:ext uri="{FF2B5EF4-FFF2-40B4-BE49-F238E27FC236}">
                <a16:creationId xmlns:a16="http://schemas.microsoft.com/office/drawing/2014/main" id="{5C319084-DE21-2E4C-B433-0F14C0B7D17E}"/>
              </a:ext>
            </a:extLst>
          </p:cNvPr>
          <p:cNvPicPr>
            <a:picLocks noChangeAspect="1"/>
          </p:cNvPicPr>
          <p:nvPr userDrawn="1"/>
        </p:nvPicPr>
        <p:blipFill>
          <a:blip r:embed="rId4"/>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204369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eneral Slide - Guiding Light Whit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05869" y="-1436718"/>
            <a:ext cx="9438617" cy="6137875"/>
          </a:xfrm>
          <a:prstGeom prst="rect">
            <a:avLst/>
          </a:prstGeom>
        </p:spPr>
      </p:pic>
    </p:spTree>
    <p:extLst>
      <p:ext uri="{BB962C8B-B14F-4D97-AF65-F5344CB8AC3E}">
        <p14:creationId xmlns:p14="http://schemas.microsoft.com/office/powerpoint/2010/main" val="202726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eneral Slide - Guiding Light Blue">
    <p:bg>
      <p:bgPr>
        <a:solidFill>
          <a:schemeClr val="tx1"/>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487029" y="-3585861"/>
            <a:ext cx="11728704" cy="819028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eneral Slide - Photos Light Whit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extLst>
      <p:ext uri="{BB962C8B-B14F-4D97-AF65-F5344CB8AC3E}">
        <p14:creationId xmlns:p14="http://schemas.microsoft.com/office/powerpoint/2010/main" val="173503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eneral Slide - Photo Light Blue">
    <p:bg>
      <p:bgPr>
        <a:solidFill>
          <a:schemeClr val="tx1"/>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 Slide A">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7">
            <a:extLst>
              <a:ext uri="{FF2B5EF4-FFF2-40B4-BE49-F238E27FC236}">
                <a16:creationId xmlns:a16="http://schemas.microsoft.com/office/drawing/2014/main" id="{9F429847-4C00-264D-B15C-CF6DE26ED09C}"/>
              </a:ext>
            </a:extLst>
          </p:cNvPr>
          <p:cNvSpPr>
            <a:spLocks noGrp="1"/>
          </p:cNvSpPr>
          <p:nvPr>
            <p:ph sz="quarter" idx="19"/>
          </p:nvPr>
        </p:nvSpPr>
        <p:spPr>
          <a:xfrm>
            <a:off x="6671568"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4" name="Text Placeholder 12">
            <a:extLst>
              <a:ext uri="{FF2B5EF4-FFF2-40B4-BE49-F238E27FC236}">
                <a16:creationId xmlns:a16="http://schemas.microsoft.com/office/drawing/2014/main" id="{4C2A6303-484A-6D40-995A-6383CE5E3EBF}"/>
              </a:ext>
            </a:extLst>
          </p:cNvPr>
          <p:cNvSpPr>
            <a:spLocks noGrp="1"/>
          </p:cNvSpPr>
          <p:nvPr>
            <p:ph type="body" sz="quarter" idx="21" hasCustomPrompt="1"/>
          </p:nvPr>
        </p:nvSpPr>
        <p:spPr>
          <a:xfrm>
            <a:off x="6661554"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3" name="Title Placeholder 1">
            <a:extLst>
              <a:ext uri="{FF2B5EF4-FFF2-40B4-BE49-F238E27FC236}">
                <a16:creationId xmlns:a16="http://schemas.microsoft.com/office/drawing/2014/main" id="{494BD0B2-3ECB-9047-9B5F-B37491A938D7}"/>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24" name="Straight Connector 23">
            <a:extLst>
              <a:ext uri="{FF2B5EF4-FFF2-40B4-BE49-F238E27FC236}">
                <a16:creationId xmlns:a16="http://schemas.microsoft.com/office/drawing/2014/main" id="{C67E9321-613E-A745-AE80-130996384FF5}"/>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46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lumn Slid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003007" y="-384676"/>
            <a:ext cx="5047315" cy="3280861"/>
          </a:xfrm>
          <a:prstGeom prst="rect">
            <a:avLst/>
          </a:prstGeom>
        </p:spPr>
      </p:pic>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8" name="Picture Placeholder 3">
            <a:extLst>
              <a:ext uri="{FF2B5EF4-FFF2-40B4-BE49-F238E27FC236}">
                <a16:creationId xmlns:a16="http://schemas.microsoft.com/office/drawing/2014/main" id="{B7AAD27C-09C2-E247-9F5A-23D5969E6CB6}"/>
              </a:ext>
            </a:extLst>
          </p:cNvPr>
          <p:cNvSpPr>
            <a:spLocks noGrp="1"/>
          </p:cNvSpPr>
          <p:nvPr>
            <p:ph type="pic" sz="quarter" idx="25"/>
          </p:nvPr>
        </p:nvSpPr>
        <p:spPr>
          <a:xfrm>
            <a:off x="1290158"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19"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5088196"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20" name="Picture Placeholder 5">
            <a:extLst>
              <a:ext uri="{FF2B5EF4-FFF2-40B4-BE49-F238E27FC236}">
                <a16:creationId xmlns:a16="http://schemas.microsoft.com/office/drawing/2014/main" id="{2B192893-A08C-7542-B8C7-91CFF952A96C}"/>
              </a:ext>
            </a:extLst>
          </p:cNvPr>
          <p:cNvSpPr>
            <a:spLocks noGrp="1"/>
          </p:cNvSpPr>
          <p:nvPr>
            <p:ph type="pic" sz="quarter" idx="26"/>
          </p:nvPr>
        </p:nvSpPr>
        <p:spPr>
          <a:xfrm>
            <a:off x="8902371"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22" name="Text Placeholder 16">
            <a:extLst>
              <a:ext uri="{FF2B5EF4-FFF2-40B4-BE49-F238E27FC236}">
                <a16:creationId xmlns:a16="http://schemas.microsoft.com/office/drawing/2014/main" id="{314BCBE2-0453-8A40-84E6-32C72576AFCB}"/>
              </a:ext>
            </a:extLst>
          </p:cNvPr>
          <p:cNvSpPr>
            <a:spLocks noGrp="1"/>
          </p:cNvSpPr>
          <p:nvPr>
            <p:ph type="body" sz="quarter" idx="16" hasCustomPrompt="1"/>
          </p:nvPr>
        </p:nvSpPr>
        <p:spPr>
          <a:xfrm>
            <a:off x="607755"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5" name="Text Placeholder 12">
            <a:extLst>
              <a:ext uri="{FF2B5EF4-FFF2-40B4-BE49-F238E27FC236}">
                <a16:creationId xmlns:a16="http://schemas.microsoft.com/office/drawing/2014/main" id="{59D41DDF-BCBF-944C-85B8-30D574F8E0FC}"/>
              </a:ext>
            </a:extLst>
          </p:cNvPr>
          <p:cNvSpPr>
            <a:spLocks noGrp="1"/>
          </p:cNvSpPr>
          <p:nvPr>
            <p:ph type="body" sz="quarter" idx="27" hasCustomPrompt="1"/>
          </p:nvPr>
        </p:nvSpPr>
        <p:spPr>
          <a:xfrm>
            <a:off x="8254225"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7" name="Text Placeholder 16">
            <a:extLst>
              <a:ext uri="{FF2B5EF4-FFF2-40B4-BE49-F238E27FC236}">
                <a16:creationId xmlns:a16="http://schemas.microsoft.com/office/drawing/2014/main" id="{10DFE0A3-A1A3-A346-9578-2F25999F345B}"/>
              </a:ext>
            </a:extLst>
          </p:cNvPr>
          <p:cNvSpPr>
            <a:spLocks noGrp="1"/>
          </p:cNvSpPr>
          <p:nvPr>
            <p:ph type="body" sz="quarter" idx="28" hasCustomPrompt="1"/>
          </p:nvPr>
        </p:nvSpPr>
        <p:spPr>
          <a:xfrm>
            <a:off x="8238092"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8" name="Text Placeholder 12">
            <a:extLst>
              <a:ext uri="{FF2B5EF4-FFF2-40B4-BE49-F238E27FC236}">
                <a16:creationId xmlns:a16="http://schemas.microsoft.com/office/drawing/2014/main" id="{E3FC49FC-D1B0-3C40-9D74-A708581D4919}"/>
              </a:ext>
            </a:extLst>
          </p:cNvPr>
          <p:cNvSpPr>
            <a:spLocks noGrp="1"/>
          </p:cNvSpPr>
          <p:nvPr>
            <p:ph type="body" sz="quarter" idx="29" hasCustomPrompt="1"/>
          </p:nvPr>
        </p:nvSpPr>
        <p:spPr>
          <a:xfrm>
            <a:off x="4440050"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9" name="Text Placeholder 16">
            <a:extLst>
              <a:ext uri="{FF2B5EF4-FFF2-40B4-BE49-F238E27FC236}">
                <a16:creationId xmlns:a16="http://schemas.microsoft.com/office/drawing/2014/main" id="{E8CAC316-8263-A543-A4C1-1276EF660268}"/>
              </a:ext>
            </a:extLst>
          </p:cNvPr>
          <p:cNvSpPr>
            <a:spLocks noGrp="1"/>
          </p:cNvSpPr>
          <p:nvPr>
            <p:ph type="body" sz="quarter" idx="30" hasCustomPrompt="1"/>
          </p:nvPr>
        </p:nvSpPr>
        <p:spPr>
          <a:xfrm>
            <a:off x="4423917"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2026608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plit Layout 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50049B7-519F-154B-9E14-282F371A8F98}"/>
              </a:ext>
            </a:extLst>
          </p:cNvPr>
          <p:cNvSpPr/>
          <p:nvPr userDrawn="1"/>
        </p:nvSpPr>
        <p:spPr>
          <a:xfrm>
            <a:off x="6095999" y="-2"/>
            <a:ext cx="6121755"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7">
            <a:extLst>
              <a:ext uri="{FF2B5EF4-FFF2-40B4-BE49-F238E27FC236}">
                <a16:creationId xmlns:a16="http://schemas.microsoft.com/office/drawing/2014/main" id="{1D580428-81E5-3542-A722-B0D43D582F8D}"/>
              </a:ext>
            </a:extLst>
          </p:cNvPr>
          <p:cNvSpPr>
            <a:spLocks noGrp="1"/>
          </p:cNvSpPr>
          <p:nvPr>
            <p:ph sz="quarter" idx="19"/>
          </p:nvPr>
        </p:nvSpPr>
        <p:spPr>
          <a:xfrm>
            <a:off x="6600054" y="365125"/>
            <a:ext cx="5087890" cy="59864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4969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plit Layout B">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A43FC0F-A040-654C-88D2-B5C0A98500B6}"/>
              </a:ext>
            </a:extLst>
          </p:cNvPr>
          <p:cNvSpPr/>
          <p:nvPr userDrawn="1"/>
        </p:nvSpPr>
        <p:spPr>
          <a:xfrm>
            <a:off x="6095999" y="-2"/>
            <a:ext cx="6121755" cy="68580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50049B7-519F-154B-9E14-282F371A8F98}"/>
              </a:ext>
            </a:extLst>
          </p:cNvPr>
          <p:cNvSpPr/>
          <p:nvPr userDrawn="1"/>
        </p:nvSpPr>
        <p:spPr>
          <a:xfrm flipH="1">
            <a:off x="0" y="-2"/>
            <a:ext cx="6095999"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7">
            <a:extLst>
              <a:ext uri="{FF2B5EF4-FFF2-40B4-BE49-F238E27FC236}">
                <a16:creationId xmlns:a16="http://schemas.microsoft.com/office/drawing/2014/main" id="{ACFA833A-3EF9-0D44-9CAD-12DDAC079302}"/>
              </a:ext>
            </a:extLst>
          </p:cNvPr>
          <p:cNvSpPr>
            <a:spLocks noGrp="1"/>
          </p:cNvSpPr>
          <p:nvPr>
            <p:ph sz="quarter" idx="19"/>
          </p:nvPr>
        </p:nvSpPr>
        <p:spPr>
          <a:xfrm>
            <a:off x="6600054" y="365125"/>
            <a:ext cx="5087890" cy="598640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6953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gnature Image Slide A">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9715029" y="-29498"/>
            <a:ext cx="2476971" cy="6887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6474823"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Tree>
    <p:extLst>
      <p:ext uri="{BB962C8B-B14F-4D97-AF65-F5344CB8AC3E}">
        <p14:creationId xmlns:p14="http://schemas.microsoft.com/office/powerpoint/2010/main" val="2116235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ignature Image Slide B">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0" y="-29498"/>
            <a:ext cx="2476971" cy="688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672064"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763235"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Tree>
    <p:extLst>
      <p:ext uri="{BB962C8B-B14F-4D97-AF65-F5344CB8AC3E}">
        <p14:creationId xmlns:p14="http://schemas.microsoft.com/office/powerpoint/2010/main" val="388883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Option 2">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731176" y="-4701662"/>
            <a:ext cx="13868207" cy="9014627"/>
          </a:xfrm>
          <a:prstGeom prst="rect">
            <a:avLst/>
          </a:prstGeom>
        </p:spPr>
      </p:pic>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104112" y="1109299"/>
            <a:ext cx="5616000" cy="5616000"/>
          </a:xfrm>
          <a:prstGeom prst="roundRect">
            <a:avLst>
              <a:gd name="adj" fmla="val 50000"/>
            </a:avLst>
          </a:prstGeom>
          <a:solidFill>
            <a:schemeClr val="tx2">
              <a:lumMod val="20000"/>
              <a:lumOff val="80000"/>
            </a:schemeClr>
          </a:solidFill>
        </p:spPr>
        <p:txBody>
          <a:bodyPr/>
          <a:lstStyle/>
          <a:p>
            <a:r>
              <a:rPr lang="en-US"/>
              <a:t>Drag picture to placeholder or click icon to add</a:t>
            </a:r>
            <a:endParaRPr lang="en-US" dirty="0"/>
          </a:p>
        </p:txBody>
      </p:sp>
      <p:pic>
        <p:nvPicPr>
          <p:cNvPr id="9" name="Picture 8">
            <a:extLst>
              <a:ext uri="{FF2B5EF4-FFF2-40B4-BE49-F238E27FC236}">
                <a16:creationId xmlns:a16="http://schemas.microsoft.com/office/drawing/2014/main" id="{A629143F-1EDA-4747-93F9-B0DFB26FA5AC}"/>
              </a:ext>
            </a:extLst>
          </p:cNvPr>
          <p:cNvPicPr>
            <a:picLocks noChangeAspect="1"/>
          </p:cNvPicPr>
          <p:nvPr userDrawn="1"/>
        </p:nvPicPr>
        <p:blipFill>
          <a:blip r:embed="rId3"/>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38977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Image A">
    <p:spTree>
      <p:nvGrpSpPr>
        <p:cNvPr id="1" name=""/>
        <p:cNvGrpSpPr/>
        <p:nvPr/>
      </p:nvGrpSpPr>
      <p:grpSpPr>
        <a:xfrm>
          <a:off x="0" y="0"/>
          <a:ext cx="0" cy="0"/>
          <a:chOff x="0" y="0"/>
          <a:chExt cx="0" cy="0"/>
        </a:xfrm>
      </p:grpSpPr>
      <p:sp>
        <p:nvSpPr>
          <p:cNvPr id="11" name="Picture Placeholder 17">
            <a:extLst>
              <a:ext uri="{FF2B5EF4-FFF2-40B4-BE49-F238E27FC236}">
                <a16:creationId xmlns:a16="http://schemas.microsoft.com/office/drawing/2014/main" id="{2238B700-ED64-E44A-9530-136797E53E27}"/>
              </a:ext>
            </a:extLst>
          </p:cNvPr>
          <p:cNvSpPr>
            <a:spLocks noGrp="1"/>
          </p:cNvSpPr>
          <p:nvPr>
            <p:ph type="pic" sz="quarter" idx="13"/>
          </p:nvPr>
        </p:nvSpPr>
        <p:spPr>
          <a:xfrm>
            <a:off x="6096000" y="0"/>
            <a:ext cx="6096000" cy="6858000"/>
          </a:xfrm>
          <a:prstGeom prst="rect">
            <a:avLst/>
          </a:prstGeom>
          <a:solidFill>
            <a:schemeClr val="tx2">
              <a:lumMod val="20000"/>
              <a:lumOff val="80000"/>
            </a:schemeClr>
          </a:solidFill>
        </p:spPr>
        <p:txBody>
          <a:bodyPr/>
          <a:lstStyle/>
          <a:p>
            <a:r>
              <a:rPr lang="en-US"/>
              <a:t>Drag picture to placeholder or click icon to add</a:t>
            </a:r>
          </a:p>
        </p:txBody>
      </p:sp>
      <p:sp>
        <p:nvSpPr>
          <p:cNvPr id="17" name="Title Placeholder 1">
            <a:extLst>
              <a:ext uri="{FF2B5EF4-FFF2-40B4-BE49-F238E27FC236}">
                <a16:creationId xmlns:a16="http://schemas.microsoft.com/office/drawing/2014/main" id="{0DE5D789-00F1-1E48-B0C5-4421BFD2CF09}"/>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8" name="Content Placeholder 7">
            <a:extLst>
              <a:ext uri="{FF2B5EF4-FFF2-40B4-BE49-F238E27FC236}">
                <a16:creationId xmlns:a16="http://schemas.microsoft.com/office/drawing/2014/main" id="{634DB24C-4662-A749-871C-CA036EE875A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EEF1D874-FC7D-3C46-8040-134DC421A06C}"/>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908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Image B">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DFD6D71-2179-7740-A7DD-A44F7D40D800}"/>
              </a:ext>
            </a:extLst>
          </p:cNvPr>
          <p:cNvSpPr/>
          <p:nvPr userDrawn="1"/>
        </p:nvSpPr>
        <p:spPr>
          <a:xfrm>
            <a:off x="1" y="-2"/>
            <a:ext cx="12217754"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Picture Placeholder 17">
            <a:extLst>
              <a:ext uri="{FF2B5EF4-FFF2-40B4-BE49-F238E27FC236}">
                <a16:creationId xmlns:a16="http://schemas.microsoft.com/office/drawing/2014/main" id="{BDD19258-8351-C94E-8D72-383AE246861A}"/>
              </a:ext>
            </a:extLst>
          </p:cNvPr>
          <p:cNvSpPr>
            <a:spLocks noGrp="1"/>
          </p:cNvSpPr>
          <p:nvPr>
            <p:ph type="pic" sz="quarter" idx="13"/>
          </p:nvPr>
        </p:nvSpPr>
        <p:spPr>
          <a:xfrm>
            <a:off x="0" y="7"/>
            <a:ext cx="6096000" cy="6857993"/>
          </a:xfrm>
          <a:prstGeom prst="rect">
            <a:avLst/>
          </a:prstGeom>
          <a:solidFill>
            <a:schemeClr val="tx2">
              <a:lumMod val="20000"/>
              <a:lumOff val="80000"/>
            </a:schemeClr>
          </a:solidFill>
        </p:spPr>
        <p:txBody>
          <a:bodyPr/>
          <a:lstStyle/>
          <a:p>
            <a:r>
              <a:rPr lang="en-US"/>
              <a:t>Drag picture to placeholder or click icon to add</a:t>
            </a:r>
          </a:p>
        </p:txBody>
      </p:sp>
      <p:sp>
        <p:nvSpPr>
          <p:cNvPr id="8" name="Title Placeholder 1">
            <a:extLst>
              <a:ext uri="{FF2B5EF4-FFF2-40B4-BE49-F238E27FC236}">
                <a16:creationId xmlns:a16="http://schemas.microsoft.com/office/drawing/2014/main" id="{67DB3CAA-EBCD-6B49-A96D-B0906EDD61C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57324B93-5F67-0249-B97C-A1C4A1ACA390}"/>
              </a:ext>
            </a:extLst>
          </p:cNvPr>
          <p:cNvSpPr>
            <a:spLocks noGrp="1"/>
          </p:cNvSpPr>
          <p:nvPr>
            <p:ph sz="quarter" idx="18"/>
          </p:nvPr>
        </p:nvSpPr>
        <p:spPr>
          <a:xfrm>
            <a:off x="6672064"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982AE96B-F1AC-514E-B5FD-F13D45581506}"/>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6398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s Slide 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7B9B9A-4A07-4F40-88EC-CC0CB7D6C887}"/>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ext Placeholder 33">
            <a:extLst>
              <a:ext uri="{FF2B5EF4-FFF2-40B4-BE49-F238E27FC236}">
                <a16:creationId xmlns:a16="http://schemas.microsoft.com/office/drawing/2014/main" id="{2AC43E29-FB90-E14B-9984-98B60630FDEF}"/>
              </a:ext>
            </a:extLst>
          </p:cNvPr>
          <p:cNvSpPr>
            <a:spLocks noGrp="1"/>
          </p:cNvSpPr>
          <p:nvPr>
            <p:ph type="body" sz="quarter" idx="12" hasCustomPrompt="1"/>
          </p:nvPr>
        </p:nvSpPr>
        <p:spPr>
          <a:xfrm>
            <a:off x="407989" y="3429001"/>
            <a:ext cx="2591668"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1</a:t>
            </a:r>
          </a:p>
        </p:txBody>
      </p:sp>
      <p:sp>
        <p:nvSpPr>
          <p:cNvPr id="18" name="Text Placeholder 33">
            <a:extLst>
              <a:ext uri="{FF2B5EF4-FFF2-40B4-BE49-F238E27FC236}">
                <a16:creationId xmlns:a16="http://schemas.microsoft.com/office/drawing/2014/main" id="{63245199-17A4-6E43-99A2-580BBD907B75}"/>
              </a:ext>
            </a:extLst>
          </p:cNvPr>
          <p:cNvSpPr>
            <a:spLocks noGrp="1"/>
          </p:cNvSpPr>
          <p:nvPr>
            <p:ph type="body" sz="quarter" idx="25" hasCustomPrompt="1"/>
          </p:nvPr>
        </p:nvSpPr>
        <p:spPr>
          <a:xfrm>
            <a:off x="3326000"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2</a:t>
            </a:r>
          </a:p>
        </p:txBody>
      </p:sp>
      <p:sp>
        <p:nvSpPr>
          <p:cNvPr id="19" name="Text Placeholder 33">
            <a:extLst>
              <a:ext uri="{FF2B5EF4-FFF2-40B4-BE49-F238E27FC236}">
                <a16:creationId xmlns:a16="http://schemas.microsoft.com/office/drawing/2014/main" id="{C73A936F-92AF-5E45-9D9A-AB9AC3695B7C}"/>
              </a:ext>
            </a:extLst>
          </p:cNvPr>
          <p:cNvSpPr>
            <a:spLocks noGrp="1"/>
          </p:cNvSpPr>
          <p:nvPr>
            <p:ph type="body" sz="quarter" idx="26" hasCustomPrompt="1"/>
          </p:nvPr>
        </p:nvSpPr>
        <p:spPr>
          <a:xfrm>
            <a:off x="6257459"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3</a:t>
            </a:r>
          </a:p>
        </p:txBody>
      </p:sp>
      <p:sp>
        <p:nvSpPr>
          <p:cNvPr id="20" name="Text Placeholder 33">
            <a:extLst>
              <a:ext uri="{FF2B5EF4-FFF2-40B4-BE49-F238E27FC236}">
                <a16:creationId xmlns:a16="http://schemas.microsoft.com/office/drawing/2014/main" id="{F38C1756-1672-0142-A60D-6CEC2EBE0A11}"/>
              </a:ext>
            </a:extLst>
          </p:cNvPr>
          <p:cNvSpPr>
            <a:spLocks noGrp="1"/>
          </p:cNvSpPr>
          <p:nvPr>
            <p:ph type="body" sz="quarter" idx="27" hasCustomPrompt="1"/>
          </p:nvPr>
        </p:nvSpPr>
        <p:spPr>
          <a:xfrm>
            <a:off x="9188918" y="3429001"/>
            <a:ext cx="2601982" cy="1080120"/>
          </a:xfrm>
          <a:prstGeom prst="rect">
            <a:avLst/>
          </a:prstGeom>
        </p:spPr>
        <p:txBody>
          <a:bodyPr>
            <a:normAutofit/>
          </a:bodyPr>
          <a:lstStyle>
            <a:lvl1pPr marL="0" indent="0">
              <a:buNone/>
              <a:defRPr sz="5400" b="1" i="0">
                <a:solidFill>
                  <a:schemeClr val="accent2"/>
                </a:solidFill>
                <a:latin typeface="Open Sans" charset="0"/>
                <a:ea typeface="Open Sans" charset="0"/>
                <a:cs typeface="Open Sans" charset="0"/>
              </a:defRPr>
            </a:lvl1pPr>
          </a:lstStyle>
          <a:p>
            <a:pPr lvl="0"/>
            <a:r>
              <a:rPr lang="en-US" dirty="0"/>
              <a:t>Stat 4</a:t>
            </a: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633556" y="-404699"/>
            <a:ext cx="4843042" cy="3149401"/>
          </a:xfrm>
          <a:prstGeom prst="rect">
            <a:avLst/>
          </a:prstGeom>
        </p:spPr>
      </p:pic>
      <p:sp>
        <p:nvSpPr>
          <p:cNvPr id="2" name="Oval 1"/>
          <p:cNvSpPr/>
          <p:nvPr userDrawn="1"/>
        </p:nvSpPr>
        <p:spPr>
          <a:xfrm>
            <a:off x="626463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userDrawn="1"/>
        </p:nvSpPr>
        <p:spPr>
          <a:xfrm>
            <a:off x="329664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userDrawn="1"/>
        </p:nvSpPr>
        <p:spPr>
          <a:xfrm>
            <a:off x="40798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67977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EC4EBFA-BABF-3447-9B0F-C565DEA44707}"/>
              </a:ext>
            </a:extLst>
          </p:cNvPr>
          <p:cNvSpPr/>
          <p:nvPr userDrawn="1"/>
        </p:nvSpPr>
        <p:spPr>
          <a:xfrm>
            <a:off x="0" y="2924944"/>
            <a:ext cx="12191999" cy="39625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EE6A36E1-D6EB-0045-9270-DAB28F209307}"/>
              </a:ext>
            </a:extLst>
          </p:cNvPr>
          <p:cNvSpPr>
            <a:spLocks noGrp="1"/>
          </p:cNvSpPr>
          <p:nvPr>
            <p:ph type="pic" sz="quarter" idx="18"/>
          </p:nvPr>
        </p:nvSpPr>
        <p:spPr>
          <a:xfrm>
            <a:off x="744560"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5" name="Picture Placeholder 4">
            <a:extLst>
              <a:ext uri="{FF2B5EF4-FFF2-40B4-BE49-F238E27FC236}">
                <a16:creationId xmlns:a16="http://schemas.microsoft.com/office/drawing/2014/main" id="{FD878073-883B-D147-8A65-1957F7CB1144}"/>
              </a:ext>
            </a:extLst>
          </p:cNvPr>
          <p:cNvSpPr>
            <a:spLocks noGrp="1"/>
          </p:cNvSpPr>
          <p:nvPr>
            <p:ph type="pic" sz="quarter" idx="19"/>
          </p:nvPr>
        </p:nvSpPr>
        <p:spPr>
          <a:xfrm>
            <a:off x="3680501"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6" name="Picture Placeholder 5">
            <a:extLst>
              <a:ext uri="{FF2B5EF4-FFF2-40B4-BE49-F238E27FC236}">
                <a16:creationId xmlns:a16="http://schemas.microsoft.com/office/drawing/2014/main" id="{FC964265-A31A-5E47-A5CF-2F4E088F95AB}"/>
              </a:ext>
            </a:extLst>
          </p:cNvPr>
          <p:cNvSpPr>
            <a:spLocks noGrp="1"/>
          </p:cNvSpPr>
          <p:nvPr>
            <p:ph type="pic" sz="quarter" idx="20"/>
          </p:nvPr>
        </p:nvSpPr>
        <p:spPr>
          <a:xfrm>
            <a:off x="6616442"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7" name="Picture Placeholder 6">
            <a:extLst>
              <a:ext uri="{FF2B5EF4-FFF2-40B4-BE49-F238E27FC236}">
                <a16:creationId xmlns:a16="http://schemas.microsoft.com/office/drawing/2014/main" id="{48A74706-19CC-2F4F-9793-D6C27FC27895}"/>
              </a:ext>
            </a:extLst>
          </p:cNvPr>
          <p:cNvSpPr>
            <a:spLocks noGrp="1"/>
          </p:cNvSpPr>
          <p:nvPr>
            <p:ph type="pic" sz="quarter" idx="21"/>
          </p:nvPr>
        </p:nvSpPr>
        <p:spPr>
          <a:xfrm>
            <a:off x="9552384"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a:t>Drag picture to placeholder or click icon to add</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itle 1">
            <a:extLst>
              <a:ext uri="{FF2B5EF4-FFF2-40B4-BE49-F238E27FC236}">
                <a16:creationId xmlns:a16="http://schemas.microsoft.com/office/drawing/2014/main" id="{48EB1A70-7680-2F46-97C5-F6F81614F130}"/>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1123768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con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BA9F00A7-4C26-DF41-B9C6-8F588D9BFBD5}"/>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6" name="Straight Connector 5">
            <a:extLst>
              <a:ext uri="{FF2B5EF4-FFF2-40B4-BE49-F238E27FC236}">
                <a16:creationId xmlns:a16="http://schemas.microsoft.com/office/drawing/2014/main" id="{10C3642E-03D7-AA43-89F9-7E09D65CC70C}"/>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16">
            <a:extLst>
              <a:ext uri="{FF2B5EF4-FFF2-40B4-BE49-F238E27FC236}">
                <a16:creationId xmlns:a16="http://schemas.microsoft.com/office/drawing/2014/main" id="{60628487-3986-8F45-8F65-44C222B3A978}"/>
              </a:ext>
            </a:extLst>
          </p:cNvPr>
          <p:cNvSpPr>
            <a:spLocks noGrp="1"/>
          </p:cNvSpPr>
          <p:nvPr>
            <p:ph type="body" sz="quarter" idx="16" hasCustomPrompt="1"/>
          </p:nvPr>
        </p:nvSpPr>
        <p:spPr>
          <a:xfrm>
            <a:off x="1848350" y="2159430"/>
            <a:ext cx="9290642" cy="725726"/>
          </a:xfrm>
          <a:prstGeom prst="rect">
            <a:avLst/>
          </a:prstGeom>
        </p:spPr>
        <p:txBody>
          <a:bodyPr>
            <a:normAutofit/>
          </a:bodyPr>
          <a:lstStyle>
            <a:lvl1pPr marL="0" indent="0">
              <a:buNone/>
              <a:defRPr sz="1600" b="0" baseline="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Add icons on the left from the icons master slides</a:t>
            </a:r>
          </a:p>
        </p:txBody>
      </p:sp>
      <p:sp>
        <p:nvSpPr>
          <p:cNvPr id="12" name="Text Placeholder 16">
            <a:extLst>
              <a:ext uri="{FF2B5EF4-FFF2-40B4-BE49-F238E27FC236}">
                <a16:creationId xmlns:a16="http://schemas.microsoft.com/office/drawing/2014/main" id="{67BF3EFD-27DB-C040-9808-C318C87904AA}"/>
              </a:ext>
            </a:extLst>
          </p:cNvPr>
          <p:cNvSpPr>
            <a:spLocks noGrp="1"/>
          </p:cNvSpPr>
          <p:nvPr>
            <p:ph type="body" sz="quarter" idx="17" hasCustomPrompt="1"/>
          </p:nvPr>
        </p:nvSpPr>
        <p:spPr>
          <a:xfrm>
            <a:off x="1848350" y="3272949"/>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3" name="Text Placeholder 16">
            <a:extLst>
              <a:ext uri="{FF2B5EF4-FFF2-40B4-BE49-F238E27FC236}">
                <a16:creationId xmlns:a16="http://schemas.microsoft.com/office/drawing/2014/main" id="{2A3E6CA9-F7C5-3E44-9D89-34C4972BF7B8}"/>
              </a:ext>
            </a:extLst>
          </p:cNvPr>
          <p:cNvSpPr>
            <a:spLocks noGrp="1"/>
          </p:cNvSpPr>
          <p:nvPr>
            <p:ph type="body" sz="quarter" idx="18" hasCustomPrompt="1"/>
          </p:nvPr>
        </p:nvSpPr>
        <p:spPr>
          <a:xfrm>
            <a:off x="1848350" y="4386468"/>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D4771C9A-09E2-BA49-B8E2-E3EF0EF32794}"/>
              </a:ext>
            </a:extLst>
          </p:cNvPr>
          <p:cNvSpPr>
            <a:spLocks noGrp="1"/>
          </p:cNvSpPr>
          <p:nvPr>
            <p:ph type="body" sz="quarter" idx="19" hasCustomPrompt="1"/>
          </p:nvPr>
        </p:nvSpPr>
        <p:spPr>
          <a:xfrm>
            <a:off x="1848350" y="5555462"/>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Tree>
    <p:extLst>
      <p:ext uri="{BB962C8B-B14F-4D97-AF65-F5344CB8AC3E}">
        <p14:creationId xmlns:p14="http://schemas.microsoft.com/office/powerpoint/2010/main" val="4268647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 Testimonial">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a:t>Drag picture to placeholder or click icon to add</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4436701"/>
            <a:ext cx="13071798" cy="8496944"/>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703512"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2761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stimonial Right">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493447" y="-5487524"/>
            <a:ext cx="16766108" cy="1170795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6656635" y="-1284122"/>
            <a:ext cx="7954153" cy="5554472"/>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559496"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1156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stimonial Left">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4400000" flipH="1">
            <a:off x="-8500225" y="-7342875"/>
            <a:ext cx="21030391" cy="1468575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4400000" flipH="1">
            <a:off x="-3282749" y="-777932"/>
            <a:ext cx="7954153" cy="5554472"/>
          </a:xfrm>
          <a:prstGeom prst="rect">
            <a:avLst/>
          </a:prstGeom>
        </p:spPr>
      </p:pic>
      <p:sp>
        <p:nvSpPr>
          <p:cNvPr id="4"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6816079" y="1999304"/>
            <a:ext cx="4174319" cy="4166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2063552" y="2276872"/>
            <a:ext cx="2592288" cy="2592358"/>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spTree>
    <p:extLst>
      <p:ext uri="{BB962C8B-B14F-4D97-AF65-F5344CB8AC3E}">
        <p14:creationId xmlns:p14="http://schemas.microsoft.com/office/powerpoint/2010/main" val="1813140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Screen Image">
    <p:bg>
      <p:bgPr>
        <a:solidFill>
          <a:schemeClr val="tx1"/>
        </a:solidFill>
        <a:effectLst/>
      </p:bgPr>
    </p:bg>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a:t>Drag picture to placeholder or click icon to add</a:t>
            </a:r>
            <a:endParaRPr lang="en-US" dirty="0"/>
          </a:p>
        </p:txBody>
      </p:sp>
    </p:spTree>
    <p:extLst>
      <p:ext uri="{BB962C8B-B14F-4D97-AF65-F5344CB8AC3E}">
        <p14:creationId xmlns:p14="http://schemas.microsoft.com/office/powerpoint/2010/main" val="19116883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gos Light">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Logos - Light</a:t>
            </a:r>
          </a:p>
        </p:txBody>
      </p:sp>
      <p:pic>
        <p:nvPicPr>
          <p:cNvPr id="3" name="Picture 2">
            <a:extLst>
              <a:ext uri="{FF2B5EF4-FFF2-40B4-BE49-F238E27FC236}">
                <a16:creationId xmlns:a16="http://schemas.microsoft.com/office/drawing/2014/main" id="{75E50124-42C8-E044-A731-7FAAFB8A009B}"/>
              </a:ext>
            </a:extLst>
          </p:cNvPr>
          <p:cNvPicPr>
            <a:picLocks noChangeAspect="1"/>
          </p:cNvPicPr>
          <p:nvPr userDrawn="1"/>
        </p:nvPicPr>
        <p:blipFill>
          <a:blip r:embed="rId2"/>
          <a:stretch>
            <a:fillRect/>
          </a:stretch>
        </p:blipFill>
        <p:spPr>
          <a:xfrm>
            <a:off x="790374" y="4571492"/>
            <a:ext cx="4583253" cy="1547986"/>
          </a:xfrm>
          <a:prstGeom prst="rect">
            <a:avLst/>
          </a:prstGeom>
        </p:spPr>
      </p:pic>
      <p:pic>
        <p:nvPicPr>
          <p:cNvPr id="6" name="Picture 5">
            <a:extLst>
              <a:ext uri="{FF2B5EF4-FFF2-40B4-BE49-F238E27FC236}">
                <a16:creationId xmlns:a16="http://schemas.microsoft.com/office/drawing/2014/main" id="{05D82E07-6E85-454E-AD59-F2363AAEABE8}"/>
              </a:ext>
            </a:extLst>
          </p:cNvPr>
          <p:cNvPicPr>
            <a:picLocks noChangeAspect="1"/>
          </p:cNvPicPr>
          <p:nvPr userDrawn="1"/>
        </p:nvPicPr>
        <p:blipFill>
          <a:blip r:embed="rId3"/>
          <a:stretch>
            <a:fillRect/>
          </a:stretch>
        </p:blipFill>
        <p:spPr>
          <a:xfrm>
            <a:off x="826926" y="1967243"/>
            <a:ext cx="4583254" cy="1214107"/>
          </a:xfrm>
          <a:prstGeom prst="rect">
            <a:avLst/>
          </a:prstGeom>
        </p:spPr>
      </p:pic>
      <p:pic>
        <p:nvPicPr>
          <p:cNvPr id="8" name="Picture 7">
            <a:extLst>
              <a:ext uri="{FF2B5EF4-FFF2-40B4-BE49-F238E27FC236}">
                <a16:creationId xmlns:a16="http://schemas.microsoft.com/office/drawing/2014/main" id="{4A422595-F52B-2843-816D-6EBD4331E17B}"/>
              </a:ext>
            </a:extLst>
          </p:cNvPr>
          <p:cNvPicPr>
            <a:picLocks noChangeAspect="1"/>
          </p:cNvPicPr>
          <p:nvPr userDrawn="1"/>
        </p:nvPicPr>
        <p:blipFill>
          <a:blip r:embed="rId4"/>
          <a:stretch>
            <a:fillRect/>
          </a:stretch>
        </p:blipFill>
        <p:spPr>
          <a:xfrm>
            <a:off x="6502010" y="1967128"/>
            <a:ext cx="1396223" cy="1183754"/>
          </a:xfrm>
          <a:prstGeom prst="rect">
            <a:avLst/>
          </a:prstGeom>
        </p:spPr>
      </p:pic>
      <p:pic>
        <p:nvPicPr>
          <p:cNvPr id="13" name="Picture 12">
            <a:extLst>
              <a:ext uri="{FF2B5EF4-FFF2-40B4-BE49-F238E27FC236}">
                <a16:creationId xmlns:a16="http://schemas.microsoft.com/office/drawing/2014/main" id="{8A6EFA1B-44E6-7F44-9060-F2EAD7190571}"/>
              </a:ext>
            </a:extLst>
          </p:cNvPr>
          <p:cNvPicPr>
            <a:picLocks noChangeAspect="1"/>
          </p:cNvPicPr>
          <p:nvPr userDrawn="1"/>
        </p:nvPicPr>
        <p:blipFill>
          <a:blip r:embed="rId5"/>
          <a:stretch>
            <a:fillRect/>
          </a:stretch>
        </p:blipFill>
        <p:spPr>
          <a:xfrm>
            <a:off x="9138435" y="4571492"/>
            <a:ext cx="2519272" cy="1487281"/>
          </a:xfrm>
          <a:prstGeom prst="rect">
            <a:avLst/>
          </a:prstGeom>
        </p:spPr>
      </p:pic>
      <p:pic>
        <p:nvPicPr>
          <p:cNvPr id="15" name="Picture 14">
            <a:extLst>
              <a:ext uri="{FF2B5EF4-FFF2-40B4-BE49-F238E27FC236}">
                <a16:creationId xmlns:a16="http://schemas.microsoft.com/office/drawing/2014/main" id="{0CF0FD08-D541-C842-A6BE-EDDC856B450B}"/>
              </a:ext>
            </a:extLst>
          </p:cNvPr>
          <p:cNvPicPr>
            <a:picLocks noChangeAspect="1"/>
          </p:cNvPicPr>
          <p:nvPr userDrawn="1"/>
        </p:nvPicPr>
        <p:blipFill>
          <a:blip r:embed="rId6"/>
          <a:stretch>
            <a:fillRect/>
          </a:stretch>
        </p:blipFill>
        <p:spPr>
          <a:xfrm>
            <a:off x="9138435" y="1934095"/>
            <a:ext cx="2519271" cy="1183754"/>
          </a:xfrm>
          <a:prstGeom prst="rect">
            <a:avLst/>
          </a:prstGeom>
        </p:spPr>
      </p:pic>
      <p:pic>
        <p:nvPicPr>
          <p:cNvPr id="17" name="Picture 16">
            <a:extLst>
              <a:ext uri="{FF2B5EF4-FFF2-40B4-BE49-F238E27FC236}">
                <a16:creationId xmlns:a16="http://schemas.microsoft.com/office/drawing/2014/main" id="{3E8AC829-82B7-044B-94D5-91DD428F2167}"/>
              </a:ext>
            </a:extLst>
          </p:cNvPr>
          <p:cNvPicPr>
            <a:picLocks noChangeAspect="1"/>
          </p:cNvPicPr>
          <p:nvPr userDrawn="1"/>
        </p:nvPicPr>
        <p:blipFill>
          <a:blip r:embed="rId7"/>
          <a:stretch>
            <a:fillRect/>
          </a:stretch>
        </p:blipFill>
        <p:spPr>
          <a:xfrm>
            <a:off x="6502010" y="4571492"/>
            <a:ext cx="1608692" cy="1487281"/>
          </a:xfrm>
          <a:prstGeom prst="rect">
            <a:avLst/>
          </a:prstGeom>
        </p:spPr>
      </p:pic>
    </p:spTree>
    <p:extLst>
      <p:ext uri="{BB962C8B-B14F-4D97-AF65-F5344CB8AC3E}">
        <p14:creationId xmlns:p14="http://schemas.microsoft.com/office/powerpoint/2010/main" val="172787166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Option 3">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623685" y="-3989051"/>
            <a:ext cx="12749457" cy="8287416"/>
          </a:xfrm>
          <a:prstGeom prst="rect">
            <a:avLst/>
          </a:prstGeom>
        </p:spPr>
      </p:pic>
      <p:pic>
        <p:nvPicPr>
          <p:cNvPr id="9" name="Picture 8">
            <a:extLst>
              <a:ext uri="{FF2B5EF4-FFF2-40B4-BE49-F238E27FC236}">
                <a16:creationId xmlns:a16="http://schemas.microsoft.com/office/drawing/2014/main" id="{EA3974A7-2335-9343-BB9D-5862910E48ED}"/>
              </a:ext>
            </a:extLst>
          </p:cNvPr>
          <p:cNvPicPr>
            <a:picLocks noChangeAspect="1"/>
          </p:cNvPicPr>
          <p:nvPr userDrawn="1"/>
        </p:nvPicPr>
        <p:blipFill>
          <a:blip r:embed="rId3"/>
          <a:stretch>
            <a:fillRect/>
          </a:stretch>
        </p:blipFill>
        <p:spPr>
          <a:xfrm>
            <a:off x="769498" y="5080088"/>
            <a:ext cx="1449297" cy="1449297"/>
          </a:xfrm>
          <a:prstGeom prst="rect">
            <a:avLst/>
          </a:prstGeom>
        </p:spPr>
      </p:pic>
    </p:spTree>
    <p:extLst>
      <p:ext uri="{BB962C8B-B14F-4D97-AF65-F5344CB8AC3E}">
        <p14:creationId xmlns:p14="http://schemas.microsoft.com/office/powerpoint/2010/main" val="1016115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ogos Dark">
    <p:bg>
      <p:bgPr>
        <a:solidFill>
          <a:schemeClr val="tx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Logos - Dark</a:t>
            </a:r>
          </a:p>
        </p:txBody>
      </p:sp>
      <p:pic>
        <p:nvPicPr>
          <p:cNvPr id="3" name="Picture 2">
            <a:extLst>
              <a:ext uri="{FF2B5EF4-FFF2-40B4-BE49-F238E27FC236}">
                <a16:creationId xmlns:a16="http://schemas.microsoft.com/office/drawing/2014/main" id="{48947E0E-22AC-B549-9C66-7762853F0356}"/>
              </a:ext>
            </a:extLst>
          </p:cNvPr>
          <p:cNvPicPr>
            <a:picLocks noChangeAspect="1"/>
          </p:cNvPicPr>
          <p:nvPr userDrawn="1"/>
        </p:nvPicPr>
        <p:blipFill>
          <a:blip r:embed="rId2"/>
          <a:stretch>
            <a:fillRect/>
          </a:stretch>
        </p:blipFill>
        <p:spPr>
          <a:xfrm>
            <a:off x="899312" y="4787456"/>
            <a:ext cx="5065037" cy="1785218"/>
          </a:xfrm>
          <a:prstGeom prst="rect">
            <a:avLst/>
          </a:prstGeom>
        </p:spPr>
      </p:pic>
      <p:pic>
        <p:nvPicPr>
          <p:cNvPr id="5" name="Picture 4">
            <a:extLst>
              <a:ext uri="{FF2B5EF4-FFF2-40B4-BE49-F238E27FC236}">
                <a16:creationId xmlns:a16="http://schemas.microsoft.com/office/drawing/2014/main" id="{AAFCC5AC-CE35-F84D-BA95-A603EB74CF5B}"/>
              </a:ext>
            </a:extLst>
          </p:cNvPr>
          <p:cNvPicPr>
            <a:picLocks noChangeAspect="1"/>
          </p:cNvPicPr>
          <p:nvPr userDrawn="1"/>
        </p:nvPicPr>
        <p:blipFill>
          <a:blip r:embed="rId3"/>
          <a:stretch>
            <a:fillRect/>
          </a:stretch>
        </p:blipFill>
        <p:spPr>
          <a:xfrm>
            <a:off x="4295800" y="1988840"/>
            <a:ext cx="2989202" cy="1785218"/>
          </a:xfrm>
          <a:prstGeom prst="rect">
            <a:avLst/>
          </a:prstGeom>
        </p:spPr>
      </p:pic>
      <p:pic>
        <p:nvPicPr>
          <p:cNvPr id="11" name="Picture 10">
            <a:extLst>
              <a:ext uri="{FF2B5EF4-FFF2-40B4-BE49-F238E27FC236}">
                <a16:creationId xmlns:a16="http://schemas.microsoft.com/office/drawing/2014/main" id="{B2145592-6D94-0542-A675-93E2AE3E1688}"/>
              </a:ext>
            </a:extLst>
          </p:cNvPr>
          <p:cNvPicPr>
            <a:picLocks noChangeAspect="1"/>
          </p:cNvPicPr>
          <p:nvPr userDrawn="1"/>
        </p:nvPicPr>
        <p:blipFill>
          <a:blip r:embed="rId4"/>
          <a:stretch>
            <a:fillRect/>
          </a:stretch>
        </p:blipFill>
        <p:spPr>
          <a:xfrm>
            <a:off x="8436319" y="1739740"/>
            <a:ext cx="2283418" cy="2283418"/>
          </a:xfrm>
          <a:prstGeom prst="rect">
            <a:avLst/>
          </a:prstGeom>
        </p:spPr>
      </p:pic>
      <p:pic>
        <p:nvPicPr>
          <p:cNvPr id="18" name="Picture 17">
            <a:extLst>
              <a:ext uri="{FF2B5EF4-FFF2-40B4-BE49-F238E27FC236}">
                <a16:creationId xmlns:a16="http://schemas.microsoft.com/office/drawing/2014/main" id="{DD0422C3-5D7E-7647-ACF5-C9F03634DCFC}"/>
              </a:ext>
            </a:extLst>
          </p:cNvPr>
          <p:cNvPicPr>
            <a:picLocks noChangeAspect="1"/>
          </p:cNvPicPr>
          <p:nvPr userDrawn="1"/>
        </p:nvPicPr>
        <p:blipFill>
          <a:blip r:embed="rId5"/>
          <a:stretch>
            <a:fillRect/>
          </a:stretch>
        </p:blipFill>
        <p:spPr>
          <a:xfrm>
            <a:off x="826926" y="1988840"/>
            <a:ext cx="1785218" cy="1785218"/>
          </a:xfrm>
          <a:prstGeom prst="rect">
            <a:avLst/>
          </a:prstGeom>
        </p:spPr>
      </p:pic>
      <p:pic>
        <p:nvPicPr>
          <p:cNvPr id="20" name="Picture 19">
            <a:extLst>
              <a:ext uri="{FF2B5EF4-FFF2-40B4-BE49-F238E27FC236}">
                <a16:creationId xmlns:a16="http://schemas.microsoft.com/office/drawing/2014/main" id="{85233CF8-3913-114E-A12C-41C0D6A794BF}"/>
              </a:ext>
            </a:extLst>
          </p:cNvPr>
          <p:cNvPicPr>
            <a:picLocks noChangeAspect="1"/>
          </p:cNvPicPr>
          <p:nvPr userDrawn="1"/>
        </p:nvPicPr>
        <p:blipFill>
          <a:blip r:embed="rId6"/>
          <a:stretch>
            <a:fillRect/>
          </a:stretch>
        </p:blipFill>
        <p:spPr>
          <a:xfrm>
            <a:off x="8436319" y="4289256"/>
            <a:ext cx="3238303" cy="2283418"/>
          </a:xfrm>
          <a:prstGeom prst="rect">
            <a:avLst/>
          </a:prstGeom>
        </p:spPr>
      </p:pic>
    </p:spTree>
    <p:extLst>
      <p:ext uri="{BB962C8B-B14F-4D97-AF65-F5344CB8AC3E}">
        <p14:creationId xmlns:p14="http://schemas.microsoft.com/office/powerpoint/2010/main" val="139623618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Logos">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37542" y="4485809"/>
            <a:ext cx="1699890" cy="1697437"/>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72335" y="4488641"/>
            <a:ext cx="1699890" cy="1694984"/>
          </a:xfrm>
          <a:prstGeom prst="rect">
            <a:avLst/>
          </a:prstGeom>
        </p:spPr>
      </p:pic>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9096" y="4599070"/>
            <a:ext cx="1699890" cy="1697437"/>
          </a:xfrm>
          <a:prstGeom prst="rect">
            <a:avLst/>
          </a:prstGeom>
        </p:spPr>
      </p:pic>
      <p:pic>
        <p:nvPicPr>
          <p:cNvPr id="16" name="Picture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37542" y="2276872"/>
            <a:ext cx="1699890" cy="1694984"/>
          </a:xfrm>
          <a:prstGeom prst="rect">
            <a:avLst/>
          </a:prstGeom>
        </p:spPr>
      </p:pic>
      <p:pic>
        <p:nvPicPr>
          <p:cNvPr id="18" name="Pictur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605479" y="2274040"/>
            <a:ext cx="1699890" cy="1697437"/>
          </a:xfrm>
          <a:prstGeom prst="rect">
            <a:avLst/>
          </a:prstGeom>
        </p:spPr>
      </p:pic>
      <p:pic>
        <p:nvPicPr>
          <p:cNvPr id="19" name="Picture 1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59096" y="2240571"/>
            <a:ext cx="1699890" cy="1694984"/>
          </a:xfrm>
          <a:prstGeom prst="rect">
            <a:avLst/>
          </a:prstGeom>
        </p:spPr>
      </p:pic>
      <p:sp>
        <p:nvSpPr>
          <p:cNvPr id="25" name="TextBox 24">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Simple Logos</a:t>
            </a:r>
          </a:p>
        </p:txBody>
      </p:sp>
    </p:spTree>
    <p:extLst>
      <p:ext uri="{BB962C8B-B14F-4D97-AF65-F5344CB8AC3E}">
        <p14:creationId xmlns:p14="http://schemas.microsoft.com/office/powerpoint/2010/main" val="1484294315"/>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cons Light">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Icons -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22999" y="5344261"/>
            <a:ext cx="1183591" cy="7780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0405" y="3591255"/>
            <a:ext cx="440678" cy="961302"/>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67138" y="5254566"/>
            <a:ext cx="943753" cy="957403"/>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3284" y="3554775"/>
            <a:ext cx="1066597" cy="943753"/>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161381" y="5320298"/>
            <a:ext cx="998351" cy="1035399"/>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070351" y="5289099"/>
            <a:ext cx="1025649" cy="10977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87406" y="3632203"/>
            <a:ext cx="1033449" cy="879406"/>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15464" y="3670306"/>
            <a:ext cx="783862" cy="752663"/>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199345" y="3448993"/>
            <a:ext cx="1281086" cy="1195291"/>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832956" y="3515176"/>
            <a:ext cx="690266" cy="1148493"/>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944706" y="1910681"/>
            <a:ext cx="934004" cy="1031499"/>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657857" y="2018650"/>
            <a:ext cx="1232339" cy="908655"/>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567138" y="1871263"/>
            <a:ext cx="1009922" cy="1039578"/>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637682" y="3554775"/>
            <a:ext cx="1146543" cy="1008100"/>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122832" y="1973210"/>
            <a:ext cx="1041249" cy="1066597"/>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5410" y="5276804"/>
            <a:ext cx="1762712" cy="1101695"/>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10744" y="1779610"/>
            <a:ext cx="1512044" cy="1453799"/>
          </a:xfrm>
          <a:prstGeom prst="rect">
            <a:avLst/>
          </a:prstGeom>
        </p:spPr>
      </p:pic>
      <p:pic>
        <p:nvPicPr>
          <p:cNvPr id="11" name="Picture 10">
            <a:extLst>
              <a:ext uri="{FF2B5EF4-FFF2-40B4-BE49-F238E27FC236}">
                <a16:creationId xmlns:a16="http://schemas.microsoft.com/office/drawing/2014/main" id="{60E55B63-6839-4748-976F-826CBB988212}"/>
              </a:ext>
            </a:extLst>
          </p:cNvPr>
          <p:cNvPicPr>
            <a:picLocks noChangeAspect="1"/>
          </p:cNvPicPr>
          <p:nvPr userDrawn="1"/>
        </p:nvPicPr>
        <p:blipFill>
          <a:blip r:embed="rId19"/>
          <a:stretch>
            <a:fillRect/>
          </a:stretch>
        </p:blipFill>
        <p:spPr>
          <a:xfrm>
            <a:off x="10602674" y="1768429"/>
            <a:ext cx="865464" cy="1142412"/>
          </a:xfrm>
          <a:prstGeom prst="rect">
            <a:avLst/>
          </a:prstGeom>
        </p:spPr>
      </p:pic>
      <p:pic>
        <p:nvPicPr>
          <p:cNvPr id="26" name="Picture 25">
            <a:extLst>
              <a:ext uri="{FF2B5EF4-FFF2-40B4-BE49-F238E27FC236}">
                <a16:creationId xmlns:a16="http://schemas.microsoft.com/office/drawing/2014/main" id="{E2E7DEF4-F81C-3048-BB08-55837A8E7F3F}"/>
              </a:ext>
            </a:extLst>
          </p:cNvPr>
          <p:cNvPicPr>
            <a:picLocks noChangeAspect="1"/>
          </p:cNvPicPr>
          <p:nvPr userDrawn="1"/>
        </p:nvPicPr>
        <p:blipFill>
          <a:blip r:embed="rId20"/>
          <a:stretch>
            <a:fillRect/>
          </a:stretch>
        </p:blipFill>
        <p:spPr>
          <a:xfrm>
            <a:off x="7858401" y="3707012"/>
            <a:ext cx="776376" cy="776376"/>
          </a:xfrm>
          <a:prstGeom prst="rect">
            <a:avLst/>
          </a:prstGeom>
        </p:spPr>
      </p:pic>
      <p:pic>
        <p:nvPicPr>
          <p:cNvPr id="28" name="Picture 27">
            <a:extLst>
              <a:ext uri="{FF2B5EF4-FFF2-40B4-BE49-F238E27FC236}">
                <a16:creationId xmlns:a16="http://schemas.microsoft.com/office/drawing/2014/main" id="{B4F9FD97-2DE8-7D4B-96F5-DA980954A493}"/>
              </a:ext>
            </a:extLst>
          </p:cNvPr>
          <p:cNvPicPr>
            <a:picLocks noChangeAspect="1"/>
          </p:cNvPicPr>
          <p:nvPr userDrawn="1"/>
        </p:nvPicPr>
        <p:blipFill>
          <a:blip r:embed="rId21"/>
          <a:stretch>
            <a:fillRect/>
          </a:stretch>
        </p:blipFill>
        <p:spPr>
          <a:xfrm>
            <a:off x="4106873" y="3498422"/>
            <a:ext cx="1003098" cy="961302"/>
          </a:xfrm>
          <a:prstGeom prst="rect">
            <a:avLst/>
          </a:prstGeom>
        </p:spPr>
      </p:pic>
      <p:pic>
        <p:nvPicPr>
          <p:cNvPr id="30" name="Picture 29">
            <a:extLst>
              <a:ext uri="{FF2B5EF4-FFF2-40B4-BE49-F238E27FC236}">
                <a16:creationId xmlns:a16="http://schemas.microsoft.com/office/drawing/2014/main" id="{B9859CAD-0E09-E948-9A8F-D77C78BDF196}"/>
              </a:ext>
            </a:extLst>
          </p:cNvPr>
          <p:cNvPicPr>
            <a:picLocks noChangeAspect="1"/>
          </p:cNvPicPr>
          <p:nvPr userDrawn="1"/>
        </p:nvPicPr>
        <p:blipFill>
          <a:blip r:embed="rId22"/>
          <a:stretch>
            <a:fillRect/>
          </a:stretch>
        </p:blipFill>
        <p:spPr>
          <a:xfrm>
            <a:off x="6677654" y="5204440"/>
            <a:ext cx="1066597" cy="1023933"/>
          </a:xfrm>
          <a:prstGeom prst="rect">
            <a:avLst/>
          </a:prstGeom>
        </p:spPr>
      </p:pic>
    </p:spTree>
    <p:extLst>
      <p:ext uri="{BB962C8B-B14F-4D97-AF65-F5344CB8AC3E}">
        <p14:creationId xmlns:p14="http://schemas.microsoft.com/office/powerpoint/2010/main" val="228946881"/>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cons Dark">
    <p:bg>
      <p:bgPr>
        <a:solidFill>
          <a:schemeClr val="tx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Icons -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7848" y="5310657"/>
            <a:ext cx="1132991" cy="746617"/>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1074" y="3476563"/>
            <a:ext cx="421838" cy="918338"/>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36134" y="5186000"/>
            <a:ext cx="903406" cy="914605"/>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177647" y="3571714"/>
            <a:ext cx="1020999" cy="901540"/>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60277" y="5188399"/>
            <a:ext cx="957536" cy="991134"/>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177647" y="5188399"/>
            <a:ext cx="981801" cy="10489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51645" y="3513448"/>
            <a:ext cx="987400" cy="841810"/>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755362" y="3583390"/>
            <a:ext cx="750350" cy="720485"/>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878092" y="3545381"/>
            <a:ext cx="1226318" cy="1146057"/>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491783" y="3473721"/>
            <a:ext cx="660755" cy="1097526"/>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027769" y="1918552"/>
            <a:ext cx="894073" cy="989267"/>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868414" y="2131969"/>
            <a:ext cx="1179654" cy="869808"/>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817076" y="1763417"/>
            <a:ext cx="1142323" cy="1175921"/>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35225" y="1844824"/>
            <a:ext cx="1211385" cy="1166588"/>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6358847" y="3529760"/>
            <a:ext cx="1099394" cy="966869"/>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3011314" y="1918552"/>
            <a:ext cx="996733" cy="1019132"/>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597240" y="5101796"/>
            <a:ext cx="1687354" cy="1054596"/>
          </a:xfrm>
          <a:prstGeom prst="rect">
            <a:avLst/>
          </a:prstGeom>
        </p:spPr>
      </p:pic>
      <p:pic>
        <p:nvPicPr>
          <p:cNvPr id="26" name="Picture 25">
            <a:extLst>
              <a:ext uri="{FF2B5EF4-FFF2-40B4-BE49-F238E27FC236}">
                <a16:creationId xmlns:a16="http://schemas.microsoft.com/office/drawing/2014/main" id="{E613E6BC-C6ED-2D4D-9E0A-12DEDCCE554F}"/>
              </a:ext>
            </a:extLst>
          </p:cNvPr>
          <p:cNvPicPr>
            <a:picLocks noChangeAspect="1"/>
          </p:cNvPicPr>
          <p:nvPr userDrawn="1"/>
        </p:nvPicPr>
        <p:blipFill>
          <a:blip r:embed="rId19"/>
          <a:stretch>
            <a:fillRect/>
          </a:stretch>
        </p:blipFill>
        <p:spPr>
          <a:xfrm>
            <a:off x="7650459" y="3529760"/>
            <a:ext cx="914605" cy="914605"/>
          </a:xfrm>
          <a:prstGeom prst="rect">
            <a:avLst/>
          </a:prstGeom>
        </p:spPr>
      </p:pic>
      <p:pic>
        <p:nvPicPr>
          <p:cNvPr id="28" name="Picture 27">
            <a:extLst>
              <a:ext uri="{FF2B5EF4-FFF2-40B4-BE49-F238E27FC236}">
                <a16:creationId xmlns:a16="http://schemas.microsoft.com/office/drawing/2014/main" id="{7D6184BD-3282-EF4E-8925-82BBD567406A}"/>
              </a:ext>
            </a:extLst>
          </p:cNvPr>
          <p:cNvPicPr>
            <a:picLocks noChangeAspect="1"/>
          </p:cNvPicPr>
          <p:nvPr userDrawn="1"/>
        </p:nvPicPr>
        <p:blipFill>
          <a:blip r:embed="rId20"/>
          <a:stretch>
            <a:fillRect/>
          </a:stretch>
        </p:blipFill>
        <p:spPr>
          <a:xfrm>
            <a:off x="4031610" y="3545381"/>
            <a:ext cx="844369" cy="809187"/>
          </a:xfrm>
          <a:prstGeom prst="rect">
            <a:avLst/>
          </a:prstGeom>
        </p:spPr>
      </p:pic>
      <p:pic>
        <p:nvPicPr>
          <p:cNvPr id="30" name="Picture 29">
            <a:extLst>
              <a:ext uri="{FF2B5EF4-FFF2-40B4-BE49-F238E27FC236}">
                <a16:creationId xmlns:a16="http://schemas.microsoft.com/office/drawing/2014/main" id="{C91A4CDE-B157-E04A-A957-8906776D53A3}"/>
              </a:ext>
            </a:extLst>
          </p:cNvPr>
          <p:cNvPicPr>
            <a:picLocks noChangeAspect="1"/>
          </p:cNvPicPr>
          <p:nvPr userDrawn="1"/>
        </p:nvPicPr>
        <p:blipFill>
          <a:blip r:embed="rId21"/>
          <a:stretch>
            <a:fillRect/>
          </a:stretch>
        </p:blipFill>
        <p:spPr>
          <a:xfrm>
            <a:off x="10491784" y="1822212"/>
            <a:ext cx="864992" cy="1141790"/>
          </a:xfrm>
          <a:prstGeom prst="rect">
            <a:avLst/>
          </a:prstGeom>
        </p:spPr>
      </p:pic>
      <p:pic>
        <p:nvPicPr>
          <p:cNvPr id="32" name="Picture 31">
            <a:extLst>
              <a:ext uri="{FF2B5EF4-FFF2-40B4-BE49-F238E27FC236}">
                <a16:creationId xmlns:a16="http://schemas.microsoft.com/office/drawing/2014/main" id="{807CE7B6-1241-7542-AEA5-D54F1FCDB48E}"/>
              </a:ext>
            </a:extLst>
          </p:cNvPr>
          <p:cNvPicPr>
            <a:picLocks noChangeAspect="1"/>
          </p:cNvPicPr>
          <p:nvPr userDrawn="1"/>
        </p:nvPicPr>
        <p:blipFill>
          <a:blip r:embed="rId22"/>
          <a:stretch>
            <a:fillRect/>
          </a:stretch>
        </p:blipFill>
        <p:spPr>
          <a:xfrm>
            <a:off x="6804658" y="5107056"/>
            <a:ext cx="1099393" cy="1055417"/>
          </a:xfrm>
          <a:prstGeom prst="rect">
            <a:avLst/>
          </a:prstGeom>
        </p:spPr>
      </p:pic>
    </p:spTree>
    <p:extLst>
      <p:ext uri="{BB962C8B-B14F-4D97-AF65-F5344CB8AC3E}">
        <p14:creationId xmlns:p14="http://schemas.microsoft.com/office/powerpoint/2010/main" val="3626035245"/>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llustrations">
    <p:bg>
      <p:bgPr>
        <a:solidFill>
          <a:schemeClr val="bg1"/>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Value</a:t>
            </a:r>
            <a:br>
              <a:rPr lang="en-US" dirty="0"/>
            </a:br>
            <a:r>
              <a:rPr lang="en-US" dirty="0"/>
              <a:t>Illustrations</a:t>
            </a:r>
          </a:p>
        </p:txBody>
      </p:sp>
      <p:pic>
        <p:nvPicPr>
          <p:cNvPr id="3" name="Picture 2">
            <a:extLst>
              <a:ext uri="{FF2B5EF4-FFF2-40B4-BE49-F238E27FC236}">
                <a16:creationId xmlns:a16="http://schemas.microsoft.com/office/drawing/2014/main" id="{E96EEF1C-115B-414C-B527-09ED04B202EE}"/>
              </a:ext>
            </a:extLst>
          </p:cNvPr>
          <p:cNvPicPr>
            <a:picLocks noChangeAspect="1"/>
          </p:cNvPicPr>
          <p:nvPr userDrawn="1"/>
        </p:nvPicPr>
        <p:blipFill>
          <a:blip r:embed="rId2"/>
          <a:stretch>
            <a:fillRect/>
          </a:stretch>
        </p:blipFill>
        <p:spPr>
          <a:xfrm>
            <a:off x="1074707" y="1860508"/>
            <a:ext cx="3347938" cy="2222581"/>
          </a:xfrm>
          <a:prstGeom prst="rect">
            <a:avLst/>
          </a:prstGeom>
        </p:spPr>
      </p:pic>
      <p:pic>
        <p:nvPicPr>
          <p:cNvPr id="6" name="Picture 5">
            <a:extLst>
              <a:ext uri="{FF2B5EF4-FFF2-40B4-BE49-F238E27FC236}">
                <a16:creationId xmlns:a16="http://schemas.microsoft.com/office/drawing/2014/main" id="{4F5C86C5-809A-444A-8A9B-7183EFFF8F5F}"/>
              </a:ext>
            </a:extLst>
          </p:cNvPr>
          <p:cNvPicPr>
            <a:picLocks noChangeAspect="1"/>
          </p:cNvPicPr>
          <p:nvPr userDrawn="1"/>
        </p:nvPicPr>
        <p:blipFill>
          <a:blip r:embed="rId3"/>
          <a:stretch>
            <a:fillRect/>
          </a:stretch>
        </p:blipFill>
        <p:spPr>
          <a:xfrm>
            <a:off x="5609977" y="2581901"/>
            <a:ext cx="2481512" cy="1550945"/>
          </a:xfrm>
          <a:prstGeom prst="rect">
            <a:avLst/>
          </a:prstGeom>
        </p:spPr>
      </p:pic>
      <p:pic>
        <p:nvPicPr>
          <p:cNvPr id="11" name="Picture 10">
            <a:extLst>
              <a:ext uri="{FF2B5EF4-FFF2-40B4-BE49-F238E27FC236}">
                <a16:creationId xmlns:a16="http://schemas.microsoft.com/office/drawing/2014/main" id="{86129AB7-9D98-CA48-A4A9-6C21CA8AFAED}"/>
              </a:ext>
            </a:extLst>
          </p:cNvPr>
          <p:cNvPicPr>
            <a:picLocks noChangeAspect="1"/>
          </p:cNvPicPr>
          <p:nvPr userDrawn="1"/>
        </p:nvPicPr>
        <p:blipFill>
          <a:blip r:embed="rId4"/>
          <a:stretch>
            <a:fillRect/>
          </a:stretch>
        </p:blipFill>
        <p:spPr>
          <a:xfrm>
            <a:off x="9483488" y="1859058"/>
            <a:ext cx="1814192" cy="2273788"/>
          </a:xfrm>
          <a:prstGeom prst="rect">
            <a:avLst/>
          </a:prstGeom>
        </p:spPr>
      </p:pic>
      <p:pic>
        <p:nvPicPr>
          <p:cNvPr id="15" name="Picture 14">
            <a:extLst>
              <a:ext uri="{FF2B5EF4-FFF2-40B4-BE49-F238E27FC236}">
                <a16:creationId xmlns:a16="http://schemas.microsoft.com/office/drawing/2014/main" id="{B7EF6F5E-AEFC-DD41-8385-1B5E43861E4A}"/>
              </a:ext>
            </a:extLst>
          </p:cNvPr>
          <p:cNvPicPr>
            <a:picLocks noChangeAspect="1"/>
          </p:cNvPicPr>
          <p:nvPr userDrawn="1"/>
        </p:nvPicPr>
        <p:blipFill>
          <a:blip r:embed="rId5"/>
          <a:stretch>
            <a:fillRect/>
          </a:stretch>
        </p:blipFill>
        <p:spPr>
          <a:xfrm>
            <a:off x="1717254" y="4512503"/>
            <a:ext cx="1374807" cy="2048182"/>
          </a:xfrm>
          <a:prstGeom prst="rect">
            <a:avLst/>
          </a:prstGeom>
        </p:spPr>
      </p:pic>
      <p:pic>
        <p:nvPicPr>
          <p:cNvPr id="17" name="Picture 16">
            <a:extLst>
              <a:ext uri="{FF2B5EF4-FFF2-40B4-BE49-F238E27FC236}">
                <a16:creationId xmlns:a16="http://schemas.microsoft.com/office/drawing/2014/main" id="{A8E2D5AC-A7C4-394B-B59D-7EA5851056C5}"/>
              </a:ext>
            </a:extLst>
          </p:cNvPr>
          <p:cNvPicPr>
            <a:picLocks noChangeAspect="1"/>
          </p:cNvPicPr>
          <p:nvPr userDrawn="1"/>
        </p:nvPicPr>
        <p:blipFill>
          <a:blip r:embed="rId6"/>
          <a:stretch>
            <a:fillRect/>
          </a:stretch>
        </p:blipFill>
        <p:spPr>
          <a:xfrm>
            <a:off x="4684209" y="4615288"/>
            <a:ext cx="2189195" cy="1868825"/>
          </a:xfrm>
          <a:prstGeom prst="rect">
            <a:avLst/>
          </a:prstGeom>
        </p:spPr>
      </p:pic>
      <p:pic>
        <p:nvPicPr>
          <p:cNvPr id="21" name="Picture 20">
            <a:extLst>
              <a:ext uri="{FF2B5EF4-FFF2-40B4-BE49-F238E27FC236}">
                <a16:creationId xmlns:a16="http://schemas.microsoft.com/office/drawing/2014/main" id="{6334A0C3-540D-C948-A87D-F0DD46F93AFC}"/>
              </a:ext>
            </a:extLst>
          </p:cNvPr>
          <p:cNvPicPr>
            <a:picLocks noChangeAspect="1"/>
          </p:cNvPicPr>
          <p:nvPr userDrawn="1"/>
        </p:nvPicPr>
        <p:blipFill>
          <a:blip r:embed="rId7"/>
          <a:stretch>
            <a:fillRect/>
          </a:stretch>
        </p:blipFill>
        <p:spPr>
          <a:xfrm>
            <a:off x="8683543" y="4512503"/>
            <a:ext cx="704695" cy="1879186"/>
          </a:xfrm>
          <a:prstGeom prst="rect">
            <a:avLst/>
          </a:prstGeom>
        </p:spPr>
      </p:pic>
    </p:spTree>
    <p:extLst>
      <p:ext uri="{BB962C8B-B14F-4D97-AF65-F5344CB8AC3E}">
        <p14:creationId xmlns:p14="http://schemas.microsoft.com/office/powerpoint/2010/main" val="3652426190"/>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Guiding Light Light">
    <p:bg>
      <p:bgPr>
        <a:solidFill>
          <a:schemeClr val="bg1"/>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3"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Guiding Lights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275976" y="4035597"/>
            <a:ext cx="3001401" cy="20959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117302" y="2091382"/>
            <a:ext cx="3001401" cy="2095911"/>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732188" y="4298220"/>
            <a:ext cx="2415317" cy="1570666"/>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652850" y="2354004"/>
            <a:ext cx="2415317" cy="1570666"/>
          </a:xfrm>
          <a:prstGeom prst="rect">
            <a:avLst/>
          </a:prstGeom>
        </p:spPr>
      </p:pic>
    </p:spTree>
    <p:extLst>
      <p:ext uri="{BB962C8B-B14F-4D97-AF65-F5344CB8AC3E}">
        <p14:creationId xmlns:p14="http://schemas.microsoft.com/office/powerpoint/2010/main" val="1844177658"/>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uiding Light Dark">
    <p:bg>
      <p:bgPr>
        <a:solidFill>
          <a:schemeClr val="tx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7"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Guiding Lights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147448" y="3766213"/>
            <a:ext cx="3231565" cy="225663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057349" y="1977788"/>
            <a:ext cx="3231565" cy="2256637"/>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608172" y="4204767"/>
            <a:ext cx="2601628" cy="1691113"/>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518072" y="2260551"/>
            <a:ext cx="2601628" cy="1691113"/>
          </a:xfrm>
          <a:prstGeom prst="rect">
            <a:avLst/>
          </a:prstGeom>
        </p:spPr>
      </p:pic>
    </p:spTree>
    <p:extLst>
      <p:ext uri="{BB962C8B-B14F-4D97-AF65-F5344CB8AC3E}">
        <p14:creationId xmlns:p14="http://schemas.microsoft.com/office/powerpoint/2010/main" val="3604808547"/>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Sub-Section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Sub-Section</a:t>
            </a:r>
          </a:p>
        </p:txBody>
      </p:sp>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rot="16200000" flipH="1">
            <a:off x="-2692389" y="-2126554"/>
            <a:ext cx="9145016" cy="5944453"/>
          </a:xfrm>
          <a:prstGeom prst="rect">
            <a:avLst/>
          </a:prstGeom>
        </p:spPr>
      </p:pic>
      <p:pic>
        <p:nvPicPr>
          <p:cNvPr id="8" name="Picture 7"/>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69498" y="5424889"/>
            <a:ext cx="1110621" cy="1107416"/>
          </a:xfrm>
          <a:prstGeom prst="rect">
            <a:avLst/>
          </a:prstGeom>
        </p:spPr>
      </p:pic>
      <p:sp>
        <p:nvSpPr>
          <p:cNvPr id="5" name="Text Placeholder 4">
            <a:extLst>
              <a:ext uri="{FF2B5EF4-FFF2-40B4-BE49-F238E27FC236}">
                <a16:creationId xmlns:a16="http://schemas.microsoft.com/office/drawing/2014/main" id="{14D8075C-9E16-4649-BCA5-59B391B23430}"/>
              </a:ext>
            </a:extLst>
          </p:cNvPr>
          <p:cNvSpPr>
            <a:spLocks noGrp="1"/>
          </p:cNvSpPr>
          <p:nvPr>
            <p:ph type="body" sz="quarter" idx="16" hasCustomPrompt="1"/>
          </p:nvPr>
        </p:nvSpPr>
        <p:spPr>
          <a:xfrm>
            <a:off x="1199456" y="1124744"/>
            <a:ext cx="3652890" cy="2447925"/>
          </a:xfrm>
        </p:spPr>
        <p:txBody>
          <a:bodyPr>
            <a:noAutofit/>
          </a:bodyPr>
          <a:lstStyle>
            <a:lvl1pPr marL="0" indent="0" algn="ctr">
              <a:buNone/>
              <a:defRPr sz="20000" b="1" i="0">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lvl="0"/>
            <a:r>
              <a:rPr lang="en-US" dirty="0"/>
              <a:t>#</a:t>
            </a:r>
          </a:p>
        </p:txBody>
      </p:sp>
    </p:spTree>
    <p:extLst>
      <p:ext uri="{BB962C8B-B14F-4D97-AF65-F5344CB8AC3E}">
        <p14:creationId xmlns:p14="http://schemas.microsoft.com/office/powerpoint/2010/main" val="1075105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Option 4">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tx1"/>
                </a:solidFill>
              </a:defRPr>
            </a:lvl1pPr>
          </a:lstStyle>
          <a:p>
            <a:pPr lvl="0"/>
            <a:r>
              <a:rPr lang="en-US" dirty="0"/>
              <a:t>Presentation Subtitle</a:t>
            </a:r>
          </a:p>
        </p:txBody>
      </p:sp>
      <p:sp>
        <p:nvSpPr>
          <p:cNvPr id="9"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tx1"/>
                </a:solidFill>
              </a:defRPr>
            </a:lvl1pPr>
          </a:lstStyle>
          <a:p>
            <a:pPr lvl="0"/>
            <a:r>
              <a:rPr lang="en-US" dirty="0"/>
              <a:t>Date</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tx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182501"/>
            <a:ext cx="9356261" cy="6081767"/>
          </a:xfrm>
          <a:prstGeom prst="rect">
            <a:avLst/>
          </a:prstGeom>
        </p:spPr>
      </p:pic>
      <p:sp>
        <p:nvSpPr>
          <p:cNvPr id="16"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797474"/>
            <a:ext cx="3744416" cy="3744517"/>
          </a:xfrm>
          <a:prstGeom prst="roundRect">
            <a:avLst>
              <a:gd name="adj" fmla="val 50000"/>
            </a:avLst>
          </a:prstGeom>
          <a:solidFill>
            <a:schemeClr val="tx2">
              <a:lumMod val="40000"/>
              <a:lumOff val="60000"/>
            </a:schemeClr>
          </a:solidFill>
        </p:spPr>
        <p:txBody>
          <a:bodyPr/>
          <a:lstStyle/>
          <a:p>
            <a:r>
              <a:rPr lang="en-US"/>
              <a:t>Drag picture to placeholder or click icon to add</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071901">
            <a:off x="8042422" y="-1316666"/>
            <a:ext cx="4757476" cy="3093758"/>
          </a:xfrm>
          <a:prstGeom prst="rect">
            <a:avLst/>
          </a:prstGeom>
        </p:spPr>
      </p:pic>
      <p:pic>
        <p:nvPicPr>
          <p:cNvPr id="13" name="Picture 12">
            <a:extLst>
              <a:ext uri="{FF2B5EF4-FFF2-40B4-BE49-F238E27FC236}">
                <a16:creationId xmlns:a16="http://schemas.microsoft.com/office/drawing/2014/main" id="{61CDCAD9-4147-F64C-A0F1-1386E8266F73}"/>
              </a:ext>
            </a:extLst>
          </p:cNvPr>
          <p:cNvPicPr>
            <a:picLocks noChangeAspect="1"/>
          </p:cNvPicPr>
          <p:nvPr userDrawn="1"/>
        </p:nvPicPr>
        <p:blipFill>
          <a:blip r:embed="rId4"/>
          <a:stretch>
            <a:fillRect/>
          </a:stretch>
        </p:blipFill>
        <p:spPr>
          <a:xfrm>
            <a:off x="769498" y="5229200"/>
            <a:ext cx="3943650" cy="1331961"/>
          </a:xfrm>
          <a:prstGeom prst="rect">
            <a:avLst/>
          </a:prstGeom>
        </p:spPr>
      </p:pic>
    </p:spTree>
    <p:extLst>
      <p:ext uri="{BB962C8B-B14F-4D97-AF65-F5344CB8AC3E}">
        <p14:creationId xmlns:p14="http://schemas.microsoft.com/office/powerpoint/2010/main" val="214477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35" name="Text Placeholder 34">
            <a:extLst>
              <a:ext uri="{FF2B5EF4-FFF2-40B4-BE49-F238E27FC236}">
                <a16:creationId xmlns:a16="http://schemas.microsoft.com/office/drawing/2014/main" id="{333233FD-4168-4B4A-A47F-7CD9B28F3097}"/>
              </a:ext>
            </a:extLst>
          </p:cNvPr>
          <p:cNvSpPr>
            <a:spLocks noGrp="1"/>
          </p:cNvSpPr>
          <p:nvPr>
            <p:ph type="body" sz="quarter" idx="12" hasCustomPrompt="1"/>
          </p:nvPr>
        </p:nvSpPr>
        <p:spPr>
          <a:xfrm>
            <a:off x="6822776" y="2169318"/>
            <a:ext cx="4529808" cy="3851970"/>
          </a:xfrm>
          <a:prstGeom prst="rect">
            <a:avLst/>
          </a:prstGeom>
        </p:spPr>
        <p:txBody>
          <a:bodyPr/>
          <a:lstStyle>
            <a:lvl1pPr marL="457200" indent="-457200">
              <a:buFont typeface="+mj-lt"/>
              <a:buAutoNum type="arabicPeriod"/>
              <a:defRPr>
                <a:solidFill>
                  <a:schemeClr val="bg1"/>
                </a:solidFill>
              </a:defRPr>
            </a:lvl1pPr>
            <a:lvl2pPr marL="547688" indent="-342900">
              <a:buFont typeface="+mj-lt"/>
              <a:buAutoNum type="arabicPeriod"/>
              <a:defRPr>
                <a:solidFill>
                  <a:schemeClr val="bg1"/>
                </a:solidFill>
              </a:defRPr>
            </a:lvl2pPr>
            <a:lvl3pPr marL="804863" indent="-342900">
              <a:buFont typeface="+mj-lt"/>
              <a:buAutoNum type="arabicPeriod"/>
              <a:defRPr>
                <a:solidFill>
                  <a:schemeClr val="bg1"/>
                </a:solidFill>
              </a:defRPr>
            </a:lvl3pPr>
            <a:lvl4pPr marL="993775" indent="-342900">
              <a:buFont typeface="+mj-lt"/>
              <a:buAutoNum type="arabicPeriod"/>
              <a:defRPr>
                <a:solidFill>
                  <a:schemeClr val="bg1"/>
                </a:solidFill>
              </a:defRPr>
            </a:lvl4pPr>
            <a:lvl5pPr marL="1085850" indent="-228600">
              <a:buFont typeface="+mj-lt"/>
              <a:buAutoNum type="arabicPeriod"/>
              <a:defRPr>
                <a:solidFill>
                  <a:schemeClr val="bg1"/>
                </a:solidFill>
              </a:defRPr>
            </a:lvl5pPr>
          </a:lstStyle>
          <a:p>
            <a:pPr lvl="0"/>
            <a:r>
              <a:rPr lang="en-US" dirty="0"/>
              <a:t>Add Item</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6822776" y="1052736"/>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Agenda</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5084773"/>
            <a:ext cx="13071798" cy="8496944"/>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pic>
        <p:nvPicPr>
          <p:cNvPr id="8" name="Picture 7">
            <a:extLst>
              <a:ext uri="{FF2B5EF4-FFF2-40B4-BE49-F238E27FC236}">
                <a16:creationId xmlns:a16="http://schemas.microsoft.com/office/drawing/2014/main" id="{9356E73D-4C6C-1F49-8ECD-CDDED9AD1F6A}"/>
              </a:ext>
            </a:extLst>
          </p:cNvPr>
          <p:cNvPicPr>
            <a:picLocks noChangeAspect="1"/>
          </p:cNvPicPr>
          <p:nvPr userDrawn="1"/>
        </p:nvPicPr>
        <p:blipFill>
          <a:blip r:embed="rId4"/>
          <a:stretch>
            <a:fillRect/>
          </a:stretch>
        </p:blipFill>
        <p:spPr>
          <a:xfrm>
            <a:off x="1631504" y="1908124"/>
            <a:ext cx="3579435" cy="2376264"/>
          </a:xfrm>
          <a:prstGeom prst="rect">
            <a:avLst/>
          </a:prstGeom>
        </p:spPr>
      </p:pic>
    </p:spTree>
    <p:extLst>
      <p:ext uri="{BB962C8B-B14F-4D97-AF65-F5344CB8AC3E}">
        <p14:creationId xmlns:p14="http://schemas.microsoft.com/office/powerpoint/2010/main" val="601140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et Us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D5377418-89DD-6240-B08A-3CA7D73B3CAA}"/>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Meet Us</a:t>
            </a:r>
          </a:p>
        </p:txBody>
      </p:sp>
      <p:cxnSp>
        <p:nvCxnSpPr>
          <p:cNvPr id="9" name="Straight Connector 8">
            <a:extLst>
              <a:ext uri="{FF2B5EF4-FFF2-40B4-BE49-F238E27FC236}">
                <a16:creationId xmlns:a16="http://schemas.microsoft.com/office/drawing/2014/main" id="{4300CBFF-7980-5745-BAD9-AAE4F2FF7E49}"/>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60">
            <a:extLst>
              <a:ext uri="{FF2B5EF4-FFF2-40B4-BE49-F238E27FC236}">
                <a16:creationId xmlns:a16="http://schemas.microsoft.com/office/drawing/2014/main" id="{3F9A3D72-FAC4-2940-BB6B-9C2866E48C84}"/>
              </a:ext>
            </a:extLst>
          </p:cNvPr>
          <p:cNvSpPr>
            <a:spLocks noGrp="1"/>
          </p:cNvSpPr>
          <p:nvPr>
            <p:ph type="body" sz="quarter" idx="16" hasCustomPrompt="1"/>
          </p:nvPr>
        </p:nvSpPr>
        <p:spPr>
          <a:xfrm>
            <a:off x="2855640"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1" name="Text Placeholder 60">
            <a:extLst>
              <a:ext uri="{FF2B5EF4-FFF2-40B4-BE49-F238E27FC236}">
                <a16:creationId xmlns:a16="http://schemas.microsoft.com/office/drawing/2014/main" id="{0678603E-310F-E245-9FD6-8187EF9A3170}"/>
              </a:ext>
            </a:extLst>
          </p:cNvPr>
          <p:cNvSpPr>
            <a:spLocks noGrp="1"/>
          </p:cNvSpPr>
          <p:nvPr>
            <p:ph type="body" sz="quarter" idx="21" hasCustomPrompt="1"/>
          </p:nvPr>
        </p:nvSpPr>
        <p:spPr>
          <a:xfrm>
            <a:off x="2855640"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2" name="Text Placeholder 60">
            <a:extLst>
              <a:ext uri="{FF2B5EF4-FFF2-40B4-BE49-F238E27FC236}">
                <a16:creationId xmlns:a16="http://schemas.microsoft.com/office/drawing/2014/main" id="{6A77038A-C4FC-FB42-BF4D-7730E3790FBA}"/>
              </a:ext>
            </a:extLst>
          </p:cNvPr>
          <p:cNvSpPr>
            <a:spLocks noGrp="1"/>
          </p:cNvSpPr>
          <p:nvPr>
            <p:ph type="body" sz="quarter" idx="22" hasCustomPrompt="1"/>
          </p:nvPr>
        </p:nvSpPr>
        <p:spPr>
          <a:xfrm>
            <a:off x="5242979"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3" name="Text Placeholder 60">
            <a:extLst>
              <a:ext uri="{FF2B5EF4-FFF2-40B4-BE49-F238E27FC236}">
                <a16:creationId xmlns:a16="http://schemas.microsoft.com/office/drawing/2014/main" id="{12026546-518A-4140-9506-C099445CFB6D}"/>
              </a:ext>
            </a:extLst>
          </p:cNvPr>
          <p:cNvSpPr>
            <a:spLocks noGrp="1"/>
          </p:cNvSpPr>
          <p:nvPr>
            <p:ph type="body" sz="quarter" idx="23" hasCustomPrompt="1"/>
          </p:nvPr>
        </p:nvSpPr>
        <p:spPr>
          <a:xfrm>
            <a:off x="5242979"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4" name="Text Placeholder 60">
            <a:extLst>
              <a:ext uri="{FF2B5EF4-FFF2-40B4-BE49-F238E27FC236}">
                <a16:creationId xmlns:a16="http://schemas.microsoft.com/office/drawing/2014/main" id="{92961243-173F-A348-B49A-CB3123A30462}"/>
              </a:ext>
            </a:extLst>
          </p:cNvPr>
          <p:cNvSpPr>
            <a:spLocks noGrp="1"/>
          </p:cNvSpPr>
          <p:nvPr>
            <p:ph type="body" sz="quarter" idx="24" hasCustomPrompt="1"/>
          </p:nvPr>
        </p:nvSpPr>
        <p:spPr>
          <a:xfrm>
            <a:off x="9985627"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5" name="Text Placeholder 60">
            <a:extLst>
              <a:ext uri="{FF2B5EF4-FFF2-40B4-BE49-F238E27FC236}">
                <a16:creationId xmlns:a16="http://schemas.microsoft.com/office/drawing/2014/main" id="{D532F8A6-71AB-2E48-8444-EC6ACAE76309}"/>
              </a:ext>
            </a:extLst>
          </p:cNvPr>
          <p:cNvSpPr>
            <a:spLocks noGrp="1"/>
          </p:cNvSpPr>
          <p:nvPr>
            <p:ph type="body" sz="quarter" idx="25" hasCustomPrompt="1"/>
          </p:nvPr>
        </p:nvSpPr>
        <p:spPr>
          <a:xfrm>
            <a:off x="9985627"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6" name="Text Placeholder 60">
            <a:extLst>
              <a:ext uri="{FF2B5EF4-FFF2-40B4-BE49-F238E27FC236}">
                <a16:creationId xmlns:a16="http://schemas.microsoft.com/office/drawing/2014/main" id="{BED304D7-5897-AC41-ABB4-71B62A6D3D5A}"/>
              </a:ext>
            </a:extLst>
          </p:cNvPr>
          <p:cNvSpPr>
            <a:spLocks noGrp="1"/>
          </p:cNvSpPr>
          <p:nvPr>
            <p:ph type="body" sz="quarter" idx="26" hasCustomPrompt="1"/>
          </p:nvPr>
        </p:nvSpPr>
        <p:spPr>
          <a:xfrm>
            <a:off x="7599321"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7" name="Text Placeholder 60">
            <a:extLst>
              <a:ext uri="{FF2B5EF4-FFF2-40B4-BE49-F238E27FC236}">
                <a16:creationId xmlns:a16="http://schemas.microsoft.com/office/drawing/2014/main" id="{1875FF18-E547-004D-BD81-8115D7D4FAEE}"/>
              </a:ext>
            </a:extLst>
          </p:cNvPr>
          <p:cNvSpPr>
            <a:spLocks noGrp="1"/>
          </p:cNvSpPr>
          <p:nvPr>
            <p:ph type="body" sz="quarter" idx="27" hasCustomPrompt="1"/>
          </p:nvPr>
        </p:nvSpPr>
        <p:spPr>
          <a:xfrm>
            <a:off x="7599321"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623392" y="1988840"/>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19" name="Picture Placeholder 8">
            <a:extLst>
              <a:ext uri="{FF2B5EF4-FFF2-40B4-BE49-F238E27FC236}">
                <a16:creationId xmlns:a16="http://schemas.microsoft.com/office/drawing/2014/main" id="{1E356CBC-89AB-9741-850D-2CA782738823}"/>
              </a:ext>
            </a:extLst>
          </p:cNvPr>
          <p:cNvSpPr>
            <a:spLocks noGrp="1"/>
          </p:cNvSpPr>
          <p:nvPr>
            <p:ph type="pic" sz="quarter" idx="28"/>
          </p:nvPr>
        </p:nvSpPr>
        <p:spPr>
          <a:xfrm>
            <a:off x="2855640" y="4581128"/>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20" name="Picture Placeholder 8">
            <a:extLst>
              <a:ext uri="{FF2B5EF4-FFF2-40B4-BE49-F238E27FC236}">
                <a16:creationId xmlns:a16="http://schemas.microsoft.com/office/drawing/2014/main" id="{1E356CBC-89AB-9741-850D-2CA782738823}"/>
              </a:ext>
            </a:extLst>
          </p:cNvPr>
          <p:cNvSpPr>
            <a:spLocks noGrp="1"/>
          </p:cNvSpPr>
          <p:nvPr>
            <p:ph type="pic" sz="quarter" idx="29"/>
          </p:nvPr>
        </p:nvSpPr>
        <p:spPr>
          <a:xfrm>
            <a:off x="5242979" y="1988840"/>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
        <p:nvSpPr>
          <p:cNvPr id="21" name="Picture Placeholder 8">
            <a:extLst>
              <a:ext uri="{FF2B5EF4-FFF2-40B4-BE49-F238E27FC236}">
                <a16:creationId xmlns:a16="http://schemas.microsoft.com/office/drawing/2014/main" id="{1E356CBC-89AB-9741-850D-2CA782738823}"/>
              </a:ext>
            </a:extLst>
          </p:cNvPr>
          <p:cNvSpPr>
            <a:spLocks noGrp="1"/>
          </p:cNvSpPr>
          <p:nvPr>
            <p:ph type="pic" sz="quarter" idx="30"/>
          </p:nvPr>
        </p:nvSpPr>
        <p:spPr>
          <a:xfrm>
            <a:off x="7636525" y="4581128"/>
            <a:ext cx="2016224" cy="2016278"/>
          </a:xfrm>
          <a:prstGeom prst="roundRect">
            <a:avLst>
              <a:gd name="adj" fmla="val 50000"/>
            </a:avLst>
          </a:prstGeom>
          <a:solidFill>
            <a:schemeClr val="tx2">
              <a:lumMod val="40000"/>
              <a:lumOff val="60000"/>
            </a:schemeClr>
          </a:solidFill>
        </p:spPr>
        <p:txBody>
          <a:bodyPr/>
          <a:lstStyle/>
          <a:p>
            <a:r>
              <a:rPr lang="en-US"/>
              <a:t>Drag picture to placeholder or click icon to add</a:t>
            </a:r>
            <a:endParaRPr lang="en-US" dirty="0"/>
          </a:p>
        </p:txBody>
      </p:sp>
    </p:spTree>
    <p:extLst>
      <p:ext uri="{BB962C8B-B14F-4D97-AF65-F5344CB8AC3E}">
        <p14:creationId xmlns:p14="http://schemas.microsoft.com/office/powerpoint/2010/main" val="411233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reak Slide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Section 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Section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2993113" y="-2243526"/>
            <a:ext cx="9145016" cy="5944453"/>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spTree>
    <p:extLst>
      <p:ext uri="{BB962C8B-B14F-4D97-AF65-F5344CB8AC3E}">
        <p14:creationId xmlns:p14="http://schemas.microsoft.com/office/powerpoint/2010/main" val="190885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reak Slide - White">
    <p:spTree>
      <p:nvGrpSpPr>
        <p:cNvPr id="1" name=""/>
        <p:cNvGrpSpPr/>
        <p:nvPr/>
      </p:nvGrpSpPr>
      <p:grpSpPr>
        <a:xfrm>
          <a:off x="0" y="0"/>
          <a:ext cx="0" cy="0"/>
          <a:chOff x="0" y="0"/>
          <a:chExt cx="0" cy="0"/>
        </a:xfrm>
      </p:grpSpPr>
      <p:sp>
        <p:nvSpPr>
          <p:cNvPr id="7"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tx1"/>
                </a:solidFill>
              </a:defRPr>
            </a:lvl1pPr>
          </a:lstStyle>
          <a:p>
            <a:pPr lvl="0"/>
            <a:r>
              <a:rPr lang="en-US" dirty="0"/>
              <a:t>Section Description</a:t>
            </a:r>
          </a:p>
        </p:txBody>
      </p:sp>
      <p:sp>
        <p:nvSpPr>
          <p:cNvPr id="8"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Section Title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00000">
            <a:off x="-3810935" y="-2195880"/>
            <a:ext cx="9355592" cy="6083884"/>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5506" cy="1113896"/>
          </a:xfrm>
          <a:prstGeom prst="rect">
            <a:avLst/>
          </a:prstGeom>
        </p:spPr>
      </p:pic>
    </p:spTree>
    <p:extLst>
      <p:ext uri="{BB962C8B-B14F-4D97-AF65-F5344CB8AC3E}">
        <p14:creationId xmlns:p14="http://schemas.microsoft.com/office/powerpoint/2010/main" val="3716245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eneral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10945216"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91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910C1EFE-73D5-E245-9CF6-5E2C83A4C2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Text Placeholder 2">
            <a:extLst>
              <a:ext uri="{FF2B5EF4-FFF2-40B4-BE49-F238E27FC236}">
                <a16:creationId xmlns:a16="http://schemas.microsoft.com/office/drawing/2014/main" id="{709D484C-C9F6-CB4A-9029-E39B9ECD93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58439885"/>
      </p:ext>
    </p:extLst>
  </p:cSld>
  <p:clrMap bg1="lt1" tx1="dk1" bg2="lt2" tx2="dk2" accent1="accent1" accent2="accent2" accent3="accent3" accent4="accent4" accent5="accent5" accent6="accent6" hlink="hlink" folHlink="folHlink"/>
  <p:sldLayoutIdLst>
    <p:sldLayoutId id="2147483692" r:id="rId1"/>
    <p:sldLayoutId id="2147483734" r:id="rId2"/>
    <p:sldLayoutId id="2147483735" r:id="rId3"/>
    <p:sldLayoutId id="2147483736" r:id="rId4"/>
    <p:sldLayoutId id="2147483693" r:id="rId5"/>
    <p:sldLayoutId id="2147483756" r:id="rId6"/>
    <p:sldLayoutId id="2147483704" r:id="rId7"/>
    <p:sldLayoutId id="2147483737" r:id="rId8"/>
    <p:sldLayoutId id="2147483752" r:id="rId9"/>
    <p:sldLayoutId id="2147483770" r:id="rId10"/>
    <p:sldLayoutId id="2147483773" r:id="rId11"/>
    <p:sldLayoutId id="2147483769" r:id="rId12"/>
    <p:sldLayoutId id="2147483774" r:id="rId13"/>
    <p:sldLayoutId id="2147483728" r:id="rId14"/>
    <p:sldLayoutId id="2147483771" r:id="rId15"/>
    <p:sldLayoutId id="2147483767" r:id="rId16"/>
    <p:sldLayoutId id="2147483768" r:id="rId17"/>
    <p:sldLayoutId id="2147483694" r:id="rId18"/>
    <p:sldLayoutId id="2147483754" r:id="rId19"/>
    <p:sldLayoutId id="2147483696" r:id="rId20"/>
    <p:sldLayoutId id="2147483699" r:id="rId21"/>
    <p:sldLayoutId id="2147483717" r:id="rId22"/>
    <p:sldLayoutId id="2147483716" r:id="rId23"/>
    <p:sldLayoutId id="2147483766" r:id="rId24"/>
    <p:sldLayoutId id="2147483757" r:id="rId25"/>
    <p:sldLayoutId id="2147483758" r:id="rId26"/>
    <p:sldLayoutId id="2147483660" r:id="rId27"/>
    <p:sldLayoutId id="2147483772" r:id="rId28"/>
    <p:sldLayoutId id="2147483720" r:id="rId29"/>
    <p:sldLayoutId id="2147483759" r:id="rId30"/>
    <p:sldLayoutId id="2147483760" r:id="rId31"/>
    <p:sldLayoutId id="2147483761" r:id="rId32"/>
    <p:sldLayoutId id="2147483762" r:id="rId33"/>
    <p:sldLayoutId id="2147483763" r:id="rId34"/>
    <p:sldLayoutId id="2147483764" r:id="rId35"/>
    <p:sldLayoutId id="2147483765" r:id="rId36"/>
    <p:sldLayoutId id="2147483775" r:id="rId37"/>
  </p:sldLayoutIdLst>
  <p:txStyles>
    <p:titleStyle>
      <a:lvl1pPr algn="l" defTabSz="914400" rtl="0" eaLnBrk="1" latinLnBrk="0" hangingPunct="1">
        <a:lnSpc>
          <a:spcPct val="90000"/>
        </a:lnSpc>
        <a:spcBef>
          <a:spcPct val="0"/>
        </a:spcBef>
        <a:buNone/>
        <a:defRPr sz="5200" b="1" i="0" kern="1200">
          <a:solidFill>
            <a:schemeClr val="tx1"/>
          </a:solidFill>
          <a:latin typeface="Open Sans ExtraBold" charset="0"/>
          <a:ea typeface="Open Sans ExtraBold" charset="0"/>
          <a:cs typeface="Open Sans ExtraBold" charset="0"/>
        </a:defRPr>
      </a:lvl1pPr>
    </p:titleStyle>
    <p:bodyStyle>
      <a:lvl1pPr marL="228600" indent="-228600" algn="l" defTabSz="914400" rtl="0" eaLnBrk="1" latinLnBrk="0" hangingPunct="1">
        <a:lnSpc>
          <a:spcPct val="150000"/>
        </a:lnSpc>
        <a:spcBef>
          <a:spcPts val="1000"/>
        </a:spcBef>
        <a:buFont typeface="Arial"/>
        <a:buChar char="•"/>
        <a:defRPr sz="2400" b="1" i="0" kern="1200">
          <a:solidFill>
            <a:schemeClr val="tx1"/>
          </a:solidFill>
          <a:latin typeface="Open Sans" charset="0"/>
          <a:ea typeface="Open Sans" charset="0"/>
          <a:cs typeface="Open Sans" charset="0"/>
        </a:defRPr>
      </a:lvl1pPr>
      <a:lvl2pPr marL="446088" indent="-241300" algn="l" defTabSz="914400" rtl="0" eaLnBrk="1" latinLnBrk="0" hangingPunct="1">
        <a:lnSpc>
          <a:spcPct val="150000"/>
        </a:lnSpc>
        <a:spcBef>
          <a:spcPts val="500"/>
        </a:spcBef>
        <a:buFont typeface="Arial"/>
        <a:buChar char="•"/>
        <a:tabLst/>
        <a:defRPr sz="2000" b="0" i="0" kern="1200" spc="0">
          <a:solidFill>
            <a:schemeClr val="tx1"/>
          </a:solidFill>
          <a:latin typeface="Open Sans" charset="0"/>
          <a:ea typeface="Open Sans" charset="0"/>
          <a:cs typeface="Open Sans" charset="0"/>
        </a:defRPr>
      </a:lvl2pPr>
      <a:lvl3pPr marL="668338" indent="-206375" algn="l" defTabSz="914400" rtl="0" eaLnBrk="1" latinLnBrk="0" hangingPunct="1">
        <a:lnSpc>
          <a:spcPct val="150000"/>
        </a:lnSpc>
        <a:spcBef>
          <a:spcPts val="500"/>
        </a:spcBef>
        <a:buFont typeface="Arial"/>
        <a:buChar char="•"/>
        <a:tabLst/>
        <a:defRPr sz="1800" b="0" kern="1200">
          <a:solidFill>
            <a:schemeClr val="tx1"/>
          </a:solidFill>
          <a:latin typeface="Open Sans" charset="0"/>
          <a:ea typeface="Open Sans" charset="0"/>
          <a:cs typeface="Open Sans" charset="0"/>
        </a:defRPr>
      </a:lvl3pPr>
      <a:lvl4pPr marL="892175" indent="-241300" algn="l" defTabSz="914400" rtl="0" eaLnBrk="1" latinLnBrk="0" hangingPunct="1">
        <a:lnSpc>
          <a:spcPct val="150000"/>
        </a:lnSpc>
        <a:spcBef>
          <a:spcPts val="500"/>
        </a:spcBef>
        <a:buFont typeface="Arial"/>
        <a:buChar char="•"/>
        <a:tabLst/>
        <a:defRPr sz="1600" b="0" kern="1200">
          <a:solidFill>
            <a:schemeClr val="tx1"/>
          </a:solidFill>
          <a:latin typeface="Open Sans" charset="0"/>
          <a:ea typeface="Open Sans" charset="0"/>
          <a:cs typeface="Open Sans" charset="0"/>
        </a:defRPr>
      </a:lvl4pPr>
      <a:lvl5pPr marL="1081088" indent="-223838" algn="l" defTabSz="914400" rtl="0" eaLnBrk="1" latinLnBrk="0" hangingPunct="1">
        <a:lnSpc>
          <a:spcPct val="150000"/>
        </a:lnSpc>
        <a:spcBef>
          <a:spcPts val="500"/>
        </a:spcBef>
        <a:buFont typeface="Arial"/>
        <a:buChar char="•"/>
        <a:tabLst/>
        <a:defRPr sz="1400" b="0"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microsoft.com/office/2018/10/relationships/comments" Target="../comments/modernComment_100_4B1A380B.xml"/></Relationships>
</file>

<file path=ppt/slides/_rels/slide1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hyperlink" Target="mailto:MWP@YWHO.ca" TargetMode="External"/><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86.png"/></Relationships>
</file>

<file path=ppt/slides/_rels/slide1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05_FA543057.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77.png"/><Relationship Id="rId5" Type="http://schemas.openxmlformats.org/officeDocument/2006/relationships/image" Target="../media/image76.jpeg"/><Relationship Id="rId4" Type="http://schemas.openxmlformats.org/officeDocument/2006/relationships/image" Target="../media/image75.jpeg"/></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8.xml"/><Relationship Id="rId1" Type="http://schemas.openxmlformats.org/officeDocument/2006/relationships/slideLayout" Target="../slideLayouts/slideLayout17.xml"/><Relationship Id="rId4" Type="http://schemas.microsoft.com/office/2018/10/relationships/comments" Target="../comments/modernComment_13F_526F7BD0.xml"/></Relationships>
</file>

<file path=ppt/slides/_rels/slide3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81.jpg"/><Relationship Id="rId5" Type="http://schemas.openxmlformats.org/officeDocument/2006/relationships/image" Target="../media/image80.jpeg"/><Relationship Id="rId4" Type="http://schemas.openxmlformats.org/officeDocument/2006/relationships/image" Target="../media/image79.jpeg"/></Relationships>
</file>

<file path=ppt/slides/_rels/slide4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3.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50.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1.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2.xml"/><Relationship Id="rId1" Type="http://schemas.openxmlformats.org/officeDocument/2006/relationships/slideLayout" Target="../slideLayouts/slideLayout17.xml"/><Relationship Id="rId4" Type="http://schemas.microsoft.com/office/2018/10/relationships/comments" Target="../comments/modernComment_14F_951EC3CA.xml"/></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53.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4.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5.xml"/><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6.xml"/><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57.xml"/><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61.xml"/><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69.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7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70.xml"/><Relationship Id="rId1" Type="http://schemas.openxmlformats.org/officeDocument/2006/relationships/slideLayout" Target="../slideLayouts/slideLayout17.xml"/></Relationships>
</file>

<file path=ppt/slides/_rels/slide7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1.xml"/><Relationship Id="rId1" Type="http://schemas.openxmlformats.org/officeDocument/2006/relationships/slideLayout" Target="../slideLayouts/slideLayout17.xml"/></Relationships>
</file>

<file path=ppt/slides/_rels/slide7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2.xml"/><Relationship Id="rId1"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3.xml"/><Relationship Id="rId1"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4.xml"/><Relationship Id="rId1" Type="http://schemas.openxmlformats.org/officeDocument/2006/relationships/slideLayout" Target="../slideLayouts/slideLayout17.xml"/></Relationships>
</file>

<file path=ppt/slides/_rels/slide75.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75.xml"/><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6.xml"/><Relationship Id="rId1" Type="http://schemas.openxmlformats.org/officeDocument/2006/relationships/slideLayout" Target="../slideLayouts/slideLayout17.xml"/></Relationships>
</file>

<file path=ppt/slides/_rels/slide7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77.xml"/><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8.xml"/><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8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0.xml"/><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2.xml"/><Relationship Id="rId1" Type="http://schemas.openxmlformats.org/officeDocument/2006/relationships/slideLayout" Target="../slideLayouts/slideLayout26.xml"/></Relationships>
</file>

<file path=ppt/slides/_rels/slide8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83.xml"/><Relationship Id="rId1" Type="http://schemas.openxmlformats.org/officeDocument/2006/relationships/slideLayout" Target="../slideLayouts/slideLayout37.xml"/></Relationships>
</file>

<file path=ppt/slides/_rels/slide84.xml.rels><?xml version="1.0" encoding="UTF-8" standalone="yes"?>
<Relationships xmlns="http://schemas.openxmlformats.org/package/2006/relationships"><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notesSlide" Target="../notesSlides/notesSlide84.xml"/><Relationship Id="rId1" Type="http://schemas.openxmlformats.org/officeDocument/2006/relationships/slideLayout" Target="../slideLayouts/slideLayout23.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image" Target="../media/image125.png"/></Relationships>
</file>

<file path=ppt/slides/_rels/slide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335360" y="2996952"/>
            <a:ext cx="5904656" cy="1296144"/>
          </a:xfrm>
        </p:spPr>
        <p:txBody>
          <a:bodyPr>
            <a:noAutofit/>
          </a:bodyPr>
          <a:lstStyle/>
          <a:p>
            <a:r>
              <a:rPr lang="fr-CA" sz="2000" dirty="0"/>
              <a:t>Partie 1 : </a:t>
            </a:r>
          </a:p>
          <a:p>
            <a:r>
              <a:rPr lang="fr-CA" sz="2000" i="0" dirty="0">
                <a:effectLst/>
                <a:latin typeface="Open Sans" panose="020B0606030504020204" pitchFamily="34" charset="0"/>
                <a:ea typeface="Open Sans" panose="020B0606030504020204" pitchFamily="34" charset="0"/>
                <a:cs typeface="Open Sans" panose="020B0606030504020204" pitchFamily="34" charset="0"/>
              </a:rPr>
              <a:t>Nettoyage des données</a:t>
            </a:r>
            <a:r>
              <a:rPr lang="fr-CA" sz="2000" dirty="0">
                <a:latin typeface="Open Sans" panose="020B0606030504020204" pitchFamily="34" charset="0"/>
                <a:ea typeface="Open Sans" panose="020B0606030504020204" pitchFamily="34" charset="0"/>
                <a:cs typeface="Open Sans" panose="020B0606030504020204" pitchFamily="34" charset="0"/>
              </a:rPr>
              <a:t> </a:t>
            </a:r>
            <a:r>
              <a:rPr lang="fr-CA" sz="2000" dirty="0"/>
              <a:t>et erreurs courantes</a:t>
            </a:r>
          </a:p>
        </p:txBody>
      </p:sp>
      <p:sp>
        <p:nvSpPr>
          <p:cNvPr id="3" name="Text Placeholder 2"/>
          <p:cNvSpPr>
            <a:spLocks noGrp="1"/>
          </p:cNvSpPr>
          <p:nvPr>
            <p:ph type="body" sz="quarter" idx="16"/>
          </p:nvPr>
        </p:nvSpPr>
        <p:spPr>
          <a:xfrm>
            <a:off x="769498" y="4465816"/>
            <a:ext cx="6190598" cy="475352"/>
          </a:xfrm>
        </p:spPr>
        <p:txBody>
          <a:bodyPr/>
          <a:lstStyle/>
          <a:p>
            <a:r>
              <a:rPr lang="fr-CA" dirty="0"/>
              <a:t>Juillet 2022</a:t>
            </a:r>
          </a:p>
        </p:txBody>
      </p:sp>
      <p:sp>
        <p:nvSpPr>
          <p:cNvPr id="4" name="Title 3"/>
          <p:cNvSpPr>
            <a:spLocks noGrp="1"/>
          </p:cNvSpPr>
          <p:nvPr>
            <p:ph type="title"/>
          </p:nvPr>
        </p:nvSpPr>
        <p:spPr>
          <a:xfrm>
            <a:off x="340328" y="476672"/>
            <a:ext cx="8064896" cy="2721956"/>
          </a:xfrm>
        </p:spPr>
        <p:txBody>
          <a:bodyPr>
            <a:normAutofit fontScale="90000"/>
          </a:bodyPr>
          <a:lstStyle/>
          <a:p>
            <a:r>
              <a:rPr lang="fr-CA" dirty="0"/>
              <a:t>Série d’accompagnement sur </a:t>
            </a:r>
            <a:r>
              <a:rPr lang="fr-CA" kern="1200" dirty="0" smtClean="0">
                <a:solidFill>
                  <a:schemeClr val="bg1">
                    <a:lumMod val="95000"/>
                  </a:schemeClr>
                </a:solidFill>
                <a:effectLst/>
                <a:latin typeface="Open Sans ExtraBold" panose="020B0906030804020204" pitchFamily="34" charset="0"/>
                <a:ea typeface="Open Sans ExtraBold" panose="020B0906030804020204" pitchFamily="34" charset="0"/>
                <a:cs typeface="Open Sans ExtraBold" panose="020B0906030804020204" pitchFamily="34" charset="0"/>
              </a:rPr>
              <a:t>Mon </a:t>
            </a:r>
            <a:r>
              <a:rPr lang="fr-CA" kern="1200" dirty="0">
                <a:solidFill>
                  <a:schemeClr val="bg1">
                    <a:lumMod val="95000"/>
                  </a:schemeClr>
                </a:solidFill>
                <a:effectLst/>
                <a:latin typeface="Open Sans ExtraBold" panose="020B0906030804020204" pitchFamily="34" charset="0"/>
                <a:ea typeface="Open Sans ExtraBold" panose="020B0906030804020204" pitchFamily="34" charset="0"/>
                <a:cs typeface="Open Sans ExtraBold" panose="020B0906030804020204" pitchFamily="34" charset="0"/>
              </a:rPr>
              <a:t>passeport bien-être (MPBE) </a:t>
            </a:r>
            <a:r>
              <a:rPr lang="fr-CA" dirty="0"/>
              <a:t>des CBEJO</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8208" y="2564904"/>
            <a:ext cx="2831008" cy="2721956"/>
          </a:xfrm>
          <a:prstGeom prst="rect">
            <a:avLst/>
          </a:prstGeom>
        </p:spPr>
      </p:pic>
    </p:spTree>
    <p:extLst>
      <p:ext uri="{BB962C8B-B14F-4D97-AF65-F5344CB8AC3E}">
        <p14:creationId xmlns:p14="http://schemas.microsoft.com/office/powerpoint/2010/main" val="1260009483"/>
      </p:ext>
    </p:extLst>
  </p:cSld>
  <p:clrMapOvr>
    <a:masterClrMapping/>
  </p:clrMapOvr>
  <p:extLst mod="1">
    <p:ext uri="{6950BFC3-D8DA-4A85-94F7-54DA5524770B}">
      <p188:commentRel xmlns:p188="http://schemas.microsoft.com/office/powerpoint/2018/8/main" xmlns="" r:id="rId4"/>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70000" lnSpcReduction="20000"/>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a:p>
            <a:pPr marL="0" indent="0">
              <a:buNone/>
            </a:pPr>
            <a:r>
              <a:rPr lang="fr-CA" dirty="0"/>
              <a:t>3) Quels services le client ou la cliente a-t-il ou elle reçus (cochez toutes les réponses qui s’appliquent) :</a:t>
            </a:r>
          </a:p>
          <a:p>
            <a:pPr marL="0" indent="0">
              <a:buNone/>
            </a:pPr>
            <a:r>
              <a:rPr lang="fr-CA" dirty="0"/>
              <a:t>a. Personne qui a fourni le service :</a:t>
            </a:r>
          </a:p>
          <a:p>
            <a:pPr marL="560388" lvl="1" indent="-342900"/>
            <a:r>
              <a:rPr lang="fr-CA" dirty="0"/>
              <a:t>S’agissait-il d’un.e clinicien.ne en santé mentale ou en dépendances?</a:t>
            </a:r>
          </a:p>
          <a:p>
            <a:pPr marL="204788" lvl="1" indent="0">
              <a:buNone/>
            </a:pPr>
            <a:endParaRPr lang="fr-CA" dirty="0"/>
          </a:p>
          <a:p>
            <a:pPr marL="204788" lvl="1"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7248128" y="1561855"/>
            <a:ext cx="3312368"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8536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04825" y="1885891"/>
            <a:ext cx="5375151" cy="4465637"/>
          </a:xfrm>
        </p:spPr>
        <p:txBody>
          <a:bodyPr>
            <a:normAutofit fontScale="62500" lnSpcReduction="20000"/>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r>
              <a:rPr lang="fr-CA" b="0" dirty="0"/>
              <a:t>À quel genre de visite, de programme ou de groupe le ou la jeune a-t-il ou elle participé?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6744072" y="314096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4552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 Autre »</a:t>
            </a:r>
          </a:p>
        </p:txBody>
      </p:sp>
      <p:sp>
        <p:nvSpPr>
          <p:cNvPr id="3" name="Content Placeholder 2"/>
          <p:cNvSpPr>
            <a:spLocks noGrp="1"/>
          </p:cNvSpPr>
          <p:nvPr>
            <p:ph sz="quarter" idx="18"/>
          </p:nvPr>
        </p:nvSpPr>
        <p:spPr/>
        <p:txBody>
          <a:bodyPr>
            <a:normAutofit/>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
        <p:nvSpPr>
          <p:cNvPr id="6" name="Oval 5"/>
          <p:cNvSpPr/>
          <p:nvPr/>
        </p:nvSpPr>
        <p:spPr>
          <a:xfrm>
            <a:off x="6367512" y="2852936"/>
            <a:ext cx="288032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6623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623392" y="1885891"/>
            <a:ext cx="4968552" cy="4465637"/>
          </a:xfrm>
        </p:spPr>
        <p:txBody>
          <a:bodyPr>
            <a:normAutofit fontScale="70000" lnSpcReduction="20000"/>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pPr marL="0" indent="0">
              <a:buNone/>
            </a:pPr>
            <a:r>
              <a:rPr lang="fr-CA" dirty="0"/>
              <a:t>3. Quels services le client ou la cliente a-t-il ou elle reçus (cochez toutes les réponses qui s’appliquent) :</a:t>
            </a:r>
          </a:p>
          <a:p>
            <a:pPr marL="457200" indent="-457200">
              <a:buFont typeface="Arial"/>
              <a:buAutoNum type="alphaLcParenR"/>
            </a:pPr>
            <a:r>
              <a:rPr lang="fr-CA" dirty="0"/>
              <a:t>Personne qui a fourni le service :</a:t>
            </a:r>
          </a:p>
          <a:p>
            <a:pPr marL="560388" lvl="1" indent="-342900"/>
            <a:r>
              <a:rPr lang="fr-CA" dirty="0"/>
              <a:t>S’agissait-il d’</a:t>
            </a:r>
            <a:r>
              <a:rPr lang="fr-CA" dirty="0" err="1"/>
              <a:t>un.e</a:t>
            </a:r>
            <a:r>
              <a:rPr lang="fr-CA" dirty="0"/>
              <a:t> clinicien.ne en santé mentale ou en dépendances ?</a:t>
            </a:r>
          </a:p>
          <a:p>
            <a:pPr marL="204788" lvl="1" indent="0">
              <a:buNone/>
            </a:pPr>
            <a:endParaRPr lang="fr-CA" dirty="0"/>
          </a:p>
          <a:p>
            <a:pPr marL="204788" lvl="1"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6774654" y="3034320"/>
            <a:ext cx="3312368"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6028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04825" y="1885891"/>
            <a:ext cx="5303143" cy="4465637"/>
          </a:xfrm>
        </p:spPr>
        <p:txBody>
          <a:bodyPr>
            <a:normAutofit fontScale="62500" lnSpcReduction="20000"/>
          </a:bodyPr>
          <a:lstStyle/>
          <a:p>
            <a:pPr marL="0" indent="0">
              <a:buNone/>
            </a:pPr>
            <a:r>
              <a:rPr lang="fr-CA" dirty="0"/>
              <a:t>Exemples de réponses :</a:t>
            </a:r>
          </a:p>
          <a:p>
            <a:pPr marL="0" indent="0">
              <a:buNone/>
            </a:pPr>
            <a:r>
              <a:rPr lang="fr-CA" b="0" dirty="0"/>
              <a:t>2. Coordination des soins</a:t>
            </a:r>
          </a:p>
          <a:p>
            <a:pPr lvl="1"/>
            <a:r>
              <a:rPr lang="fr-CA" dirty="0"/>
              <a:t>Quel membre du personnel ou prestataire a apporté son soutien à la jeune personne?</a:t>
            </a:r>
          </a:p>
          <a:p>
            <a:pPr lvl="1"/>
            <a:r>
              <a:rPr lang="fr-CA" dirty="0"/>
              <a:t>Quels genres de services lui ont été fournis?</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r>
              <a:rPr lang="fr-CA" b="0" dirty="0"/>
              <a:t>À quel genre de visite, de programme ou de groupe le ou la jeune a-t-il ou elle participé?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7032104" y="36450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9995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397042" y="1885891"/>
            <a:ext cx="5312701" cy="4465637"/>
          </a:xfrm>
        </p:spPr>
        <p:txBody>
          <a:bodyPr>
            <a:normAutofit fontScale="62500" lnSpcReduction="20000"/>
          </a:bodyPr>
          <a:lstStyle/>
          <a:p>
            <a:pPr marL="0" indent="0">
              <a:buNone/>
            </a:pPr>
            <a:r>
              <a:rPr lang="fr-CA" dirty="0"/>
              <a:t>Pour les deux questions :</a:t>
            </a:r>
          </a:p>
          <a:p>
            <a:r>
              <a:rPr lang="fr-CA" dirty="0"/>
              <a:t>Octobre 2022 – Nous remplacerons le champ «Autre» par «Commentaires (facultatifs)», lesquels seront sans lien avec les options de réponse.</a:t>
            </a:r>
          </a:p>
          <a:p>
            <a:pPr marL="0" indent="0">
              <a:buNone/>
            </a:pPr>
            <a:r>
              <a:rPr lang="fr-CA" dirty="0"/>
              <a:t>3. Quels services le client ou la cliente a-t-il ou elle reçus (cochez toutes les réponses qui s’appliquent) :</a:t>
            </a:r>
          </a:p>
          <a:p>
            <a:pPr marL="457200" indent="-457200">
              <a:buFont typeface="Arial"/>
              <a:buAutoNum type="alphaLcParenR"/>
            </a:pPr>
            <a:r>
              <a:rPr lang="fr-CA" dirty="0"/>
              <a:t>Personne qui a fourni le service :</a:t>
            </a:r>
          </a:p>
          <a:p>
            <a:pPr marL="0" indent="0">
              <a:buNone/>
            </a:pPr>
            <a:r>
              <a:rPr lang="fr-CA" dirty="0"/>
              <a:t>et</a:t>
            </a:r>
          </a:p>
          <a:p>
            <a:pPr marL="0" indent="0">
              <a:buNone/>
            </a:pPr>
            <a:r>
              <a:rPr lang="fr-CA" dirty="0"/>
              <a:t>c) Les services fournis répondaient directement aux besoins suivants (cochez toutes les cases qui s’appliquent) :</a:t>
            </a:r>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694"/>
            <a:ext cx="5086350" cy="4911324"/>
          </a:xfrm>
        </p:spPr>
      </p:pic>
    </p:spTree>
    <p:extLst>
      <p:ext uri="{BB962C8B-B14F-4D97-AF65-F5344CB8AC3E}">
        <p14:creationId xmlns:p14="http://schemas.microsoft.com/office/powerpoint/2010/main" val="3839667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70000" lnSpcReduction="20000"/>
          </a:bodyPr>
          <a:lstStyle/>
          <a:p>
            <a:pPr marL="0" indent="0">
              <a:buNone/>
            </a:pPr>
            <a:r>
              <a:rPr lang="fr-CA" dirty="0"/>
              <a:t>Pour les deux questions :</a:t>
            </a:r>
          </a:p>
          <a:p>
            <a:r>
              <a:rPr lang="fr-CA" dirty="0"/>
              <a:t>Octobre 2022 – Nous remplacerons le champ «Autre» par «Commentaires (facultatifs)», lesquels seront sans lien avec les options de réponse.</a:t>
            </a:r>
          </a:p>
          <a:p>
            <a:r>
              <a:rPr lang="fr-CA" dirty="0"/>
              <a:t>Passez en revue avec votre équipe. Si votre site offre des services qui ne figurent pas sur le formulaire de fin de visite, ou encore s’il manque des prestataires, envoyez vos commentaires à </a:t>
            </a:r>
            <a:r>
              <a:rPr lang="en-CA" dirty="0">
                <a:effectLst/>
                <a:latin typeface="Open Sans" panose="020B0606030504020204" pitchFamily="34" charset="0"/>
                <a:ea typeface="Open Sans" panose="020B0606030504020204" pitchFamily="34" charset="0"/>
                <a:cs typeface="Open Sans" panose="020B0606030504020204" pitchFamily="34" charset="0"/>
                <a:hlinkClick r:id="rId3"/>
              </a:rPr>
              <a:t>mwp@ywho.ca</a:t>
            </a:r>
            <a:endParaRPr lang="fr-CA" dirty="0">
              <a:latin typeface="Open Sans" panose="020B0606030504020204" pitchFamily="34" charset="0"/>
              <a:ea typeface="Open Sans" panose="020B0606030504020204" pitchFamily="34" charset="0"/>
              <a:cs typeface="Open Sans" panose="020B0606030504020204" pitchFamily="34" charset="0"/>
            </a:endParaRPr>
          </a:p>
        </p:txBody>
      </p:sp>
      <p:pic>
        <p:nvPicPr>
          <p:cNvPr id="8" name="Content Placeholder 7"/>
          <p:cNvPicPr>
            <a:picLocks noGrp="1" noChangeAspect="1"/>
          </p:cNvPicPr>
          <p:nvPr>
            <p:ph sz="quarter" idx="19"/>
          </p:nvPr>
        </p:nvPicPr>
        <p:blipFill>
          <a:blip r:embed="rId4">
            <a:extLst>
              <a:ext uri="{28A0092B-C50C-407E-A947-70E740481C1C}">
                <a14:useLocalDpi xmlns:a14="http://schemas.microsoft.com/office/drawing/2010/main" val="0"/>
              </a:ext>
            </a:extLst>
          </a:blip>
          <a:stretch>
            <a:fillRect/>
          </a:stretch>
        </p:blipFill>
        <p:spPr>
          <a:xfrm>
            <a:off x="6600825" y="902694"/>
            <a:ext cx="5086350" cy="4911324"/>
          </a:xfrm>
        </p:spPr>
      </p:pic>
    </p:spTree>
    <p:extLst>
      <p:ext uri="{BB962C8B-B14F-4D97-AF65-F5344CB8AC3E}">
        <p14:creationId xmlns:p14="http://schemas.microsoft.com/office/powerpoint/2010/main" val="7030132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p:txBody>
      </p:sp>
      <p:sp>
        <p:nvSpPr>
          <p:cNvPr id="3" name="Title 2"/>
          <p:cNvSpPr>
            <a:spLocks noGrp="1"/>
          </p:cNvSpPr>
          <p:nvPr>
            <p:ph type="title"/>
          </p:nvPr>
        </p:nvSpPr>
        <p:spPr>
          <a:xfrm>
            <a:off x="5174349" y="2348880"/>
            <a:ext cx="6826307" cy="1407691"/>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3539807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lstStyle/>
          <a:p>
            <a:r>
              <a:rPr lang="fr-CA" dirty="0"/>
              <a:t>Les clients fictifs peuvent avoir une incidence sur l’exactitude des données de votre site.</a:t>
            </a:r>
          </a:p>
          <a:p>
            <a:pPr marL="0" indent="0">
              <a:buNone/>
            </a:pPr>
            <a:endParaRPr lang="fr-CA" dirty="0"/>
          </a:p>
        </p:txBody>
      </p:sp>
      <p:pic>
        <p:nvPicPr>
          <p:cNvPr id="10" name="Content Placeholder 9"/>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2043357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407368" y="1885891"/>
            <a:ext cx="5544616" cy="4465637"/>
          </a:xfrm>
        </p:spPr>
        <p:txBody>
          <a:bodyPr>
            <a:normAutofit/>
          </a:bodyPr>
          <a:lstStyle/>
          <a:p>
            <a:r>
              <a:rPr lang="fr-CA" dirty="0"/>
              <a:t>Veuillez ne pas utiliser votre base de données réelle lorsque vous vous entraînez à utiliser Mon passeport bien-être.</a:t>
            </a:r>
          </a:p>
          <a:p>
            <a:r>
              <a:rPr lang="fr-CA" dirty="0"/>
              <a:t>Utilisez les comptes d’essai pour vous entraîner! </a:t>
            </a:r>
          </a:p>
          <a:p>
            <a:endParaRPr lang="fr-CA" dirty="0"/>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305324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r>
              <a:rPr lang="fr-CA" dirty="0" smtClean="0"/>
              <a:t>L'équipe </a:t>
            </a:r>
            <a:r>
              <a:rPr lang="fr-CA" dirty="0"/>
              <a:t>de MPBE</a:t>
            </a:r>
          </a:p>
          <a:p>
            <a:r>
              <a:rPr lang="fr-CA" dirty="0"/>
              <a:t>Amélioration de la qualité des données</a:t>
            </a:r>
          </a:p>
          <a:p>
            <a:r>
              <a:rPr lang="fr-CA" dirty="0"/>
              <a:t>Erreurs courantes dans MPBE</a:t>
            </a:r>
          </a:p>
          <a:p>
            <a:r>
              <a:rPr lang="fr-CA" dirty="0"/>
              <a:t>Questions et réponses</a:t>
            </a:r>
          </a:p>
        </p:txBody>
      </p:sp>
      <p:sp>
        <p:nvSpPr>
          <p:cNvPr id="3" name="Title 2"/>
          <p:cNvSpPr>
            <a:spLocks noGrp="1"/>
          </p:cNvSpPr>
          <p:nvPr>
            <p:ph type="title"/>
          </p:nvPr>
        </p:nvSpPr>
        <p:spPr/>
        <p:txBody>
          <a:bodyPr/>
          <a:lstStyle/>
          <a:p>
            <a:pPr algn="ctr"/>
            <a:r>
              <a:rPr lang="fr-CA" dirty="0"/>
              <a:t>Programme</a:t>
            </a:r>
          </a:p>
        </p:txBody>
      </p:sp>
    </p:spTree>
    <p:extLst>
      <p:ext uri="{BB962C8B-B14F-4D97-AF65-F5344CB8AC3E}">
        <p14:creationId xmlns:p14="http://schemas.microsoft.com/office/powerpoint/2010/main" val="4199821399"/>
      </p:ext>
    </p:extLst>
  </p:cSld>
  <p:clrMapOvr>
    <a:masterClrMapping/>
  </p:clrMapOvr>
  <p:extLst mod="1">
    <p:ext uri="{6950BFC3-D8DA-4A85-94F7-54DA5524770B}">
      <p188:commentRel xmlns:p188="http://schemas.microsoft.com/office/powerpoint/2018/8/main" xmlns=""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623392" y="1885891"/>
            <a:ext cx="5086350" cy="4465637"/>
          </a:xfrm>
        </p:spPr>
        <p:txBody>
          <a:bodyPr>
            <a:normAutofit fontScale="92500"/>
          </a:bodyPr>
          <a:lstStyle/>
          <a:p>
            <a:r>
              <a:rPr lang="fr-CA" dirty="0"/>
              <a:t>Pour vous entraîner à supprimer des clients, des visites et des formulaires dans MPBE, utilisez les environnements d’essai.</a:t>
            </a:r>
          </a:p>
          <a:p>
            <a:r>
              <a:rPr lang="fr-CA" dirty="0"/>
              <a:t>Remarquez que seuls les «</a:t>
            </a:r>
            <a:r>
              <a:rPr lang="fr-CA" dirty="0">
                <a:latin typeface="Open Sans" panose="020B0606030504020204" pitchFamily="34" charset="0"/>
                <a:ea typeface="Open Sans" panose="020B0606030504020204" pitchFamily="34" charset="0"/>
                <a:cs typeface="Open Sans" panose="020B0606030504020204" pitchFamily="34" charset="0"/>
              </a:rPr>
              <a:t>super-utilisateurs» </a:t>
            </a:r>
            <a:r>
              <a:rPr lang="fr-CA" dirty="0"/>
              <a:t>peuvent supprimer des données :</a:t>
            </a:r>
          </a:p>
          <a:p>
            <a:pPr marL="0" indent="0">
              <a:buNone/>
            </a:pPr>
            <a:r>
              <a:rPr lang="fr-CA" dirty="0"/>
              <a:t>	</a:t>
            </a:r>
            <a:r>
              <a:rPr lang="fr-CA" dirty="0" err="1"/>
              <a:t>Test_SuperUser</a:t>
            </a:r>
            <a:endParaRPr lang="fr-CA" dirty="0"/>
          </a:p>
          <a:p>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stretch>
            <a:fillRect/>
          </a:stretch>
        </p:blipFill>
        <p:spPr>
          <a:xfrm>
            <a:off x="6240016" y="2348880"/>
            <a:ext cx="5847712" cy="1913796"/>
          </a:xfrm>
          <a:prstGeom prst="rect">
            <a:avLst/>
          </a:prstGeom>
        </p:spPr>
      </p:pic>
    </p:spTree>
    <p:extLst>
      <p:ext uri="{BB962C8B-B14F-4D97-AF65-F5344CB8AC3E}">
        <p14:creationId xmlns:p14="http://schemas.microsoft.com/office/powerpoint/2010/main" val="1519285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Apprenons maintenant à supprimer ces clients fictifs.</a:t>
            </a:r>
          </a:p>
          <a:p>
            <a:r>
              <a:rPr lang="fr-CA" dirty="0"/>
              <a:t>Avez-vous saisi des noms de clients fictifs dans votre base de données?</a:t>
            </a:r>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Tree>
    <p:extLst>
      <p:ext uri="{BB962C8B-B14F-4D97-AF65-F5344CB8AC3E}">
        <p14:creationId xmlns:p14="http://schemas.microsoft.com/office/powerpoint/2010/main" val="355447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lnSpcReduction="10000"/>
          </a:bodyPr>
          <a:lstStyle/>
          <a:p>
            <a:r>
              <a:rPr lang="fr-CA" dirty="0"/>
              <a:t>Apprenons maintenant à supprimer ces clients fictifs.</a:t>
            </a:r>
          </a:p>
          <a:p>
            <a:r>
              <a:rPr lang="fr-CA" dirty="0"/>
              <a:t>Les noms fictifs utilisés dans MPBE incluent, sans toutefois s’y limiter :</a:t>
            </a:r>
          </a:p>
          <a:p>
            <a:pPr lvl="1"/>
            <a:r>
              <a:rPr lang="fr-CA" dirty="0"/>
              <a:t>Jane Doe et John Doe</a:t>
            </a:r>
          </a:p>
          <a:p>
            <a:pPr lvl="1"/>
            <a:r>
              <a:rPr lang="fr-CA" dirty="0"/>
              <a:t>Test</a:t>
            </a:r>
          </a:p>
          <a:p>
            <a:pPr lvl="1"/>
            <a:r>
              <a:rPr lang="fr-CA" dirty="0"/>
              <a:t>ABC ou 123</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191102" y="1972275"/>
            <a:ext cx="3905795" cy="2772162"/>
          </a:xfrm>
        </p:spPr>
      </p:pic>
    </p:spTree>
    <p:extLst>
      <p:ext uri="{BB962C8B-B14F-4D97-AF65-F5344CB8AC3E}">
        <p14:creationId xmlns:p14="http://schemas.microsoft.com/office/powerpoint/2010/main" val="23632257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92500" lnSpcReduction="10000"/>
          </a:bodyPr>
          <a:lstStyle/>
          <a:p>
            <a:r>
              <a:rPr lang="fr-CA" dirty="0"/>
              <a:t>Les clients fictifs peuvent avoir une incidence sur les données de votre site.</a:t>
            </a:r>
          </a:p>
          <a:p>
            <a:r>
              <a:rPr lang="fr-CA" dirty="0"/>
              <a:t>Il est important de lancer la recherche à partir des champs suivants :</a:t>
            </a:r>
          </a:p>
          <a:p>
            <a:pPr lvl="1"/>
            <a:r>
              <a:rPr lang="fr-CA" dirty="0"/>
              <a:t>Prénom</a:t>
            </a:r>
          </a:p>
          <a:p>
            <a:pPr lvl="1"/>
            <a:r>
              <a:rPr lang="fr-CA" dirty="0"/>
              <a:t>Nom de famille</a:t>
            </a:r>
          </a:p>
          <a:p>
            <a:pPr lvl="1"/>
            <a:r>
              <a:rPr lang="fr-CA" dirty="0"/>
              <a:t>Nom préféré</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804857" y="365125"/>
            <a:ext cx="4678286" cy="5986463"/>
          </a:xfrm>
        </p:spPr>
      </p:pic>
    </p:spTree>
    <p:extLst>
      <p:ext uri="{BB962C8B-B14F-4D97-AF65-F5344CB8AC3E}">
        <p14:creationId xmlns:p14="http://schemas.microsoft.com/office/powerpoint/2010/main" val="502545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Seuls les super-utilisateurs peuvent supprimer des clients fictifs. </a:t>
            </a:r>
          </a:p>
          <a:p>
            <a:r>
              <a:rPr lang="fr-CA" dirty="0"/>
              <a:t>Demandez à un.e </a:t>
            </a:r>
            <a:r>
              <a:rPr lang="fr-CA" dirty="0" err="1"/>
              <a:t>administateur.trice</a:t>
            </a:r>
            <a:r>
              <a:rPr lang="fr-CA" dirty="0"/>
              <a:t> ou à un.e gestionnaire de le faire pour vous.</a:t>
            </a:r>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877088" y="365125"/>
            <a:ext cx="4678286" cy="5986463"/>
          </a:xfrm>
        </p:spPr>
      </p:pic>
    </p:spTree>
    <p:extLst>
      <p:ext uri="{BB962C8B-B14F-4D97-AF65-F5344CB8AC3E}">
        <p14:creationId xmlns:p14="http://schemas.microsoft.com/office/powerpoint/2010/main" val="861582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Seuls les super-utilisateurs peuvent supprimer des clients fictifs. </a:t>
            </a:r>
          </a:p>
          <a:p>
            <a:r>
              <a:rPr lang="fr-CA" dirty="0"/>
              <a:t>Demandez à l’</a:t>
            </a:r>
            <a:r>
              <a:rPr lang="fr-CA" dirty="0" err="1"/>
              <a:t>administateur.trice</a:t>
            </a:r>
            <a:r>
              <a:rPr lang="fr-CA" dirty="0"/>
              <a:t> ou </a:t>
            </a:r>
            <a:r>
              <a:rPr lang="fr-CA" dirty="0" err="1"/>
              <a:t>au.à</a:t>
            </a:r>
            <a:r>
              <a:rPr lang="fr-CA" dirty="0"/>
              <a:t> la gestionnaire de votre site de le faire pour vous.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844740" y="365125"/>
            <a:ext cx="2598519" cy="5986463"/>
          </a:xfrm>
        </p:spPr>
      </p:pic>
    </p:spTree>
    <p:extLst>
      <p:ext uri="{BB962C8B-B14F-4D97-AF65-F5344CB8AC3E}">
        <p14:creationId xmlns:p14="http://schemas.microsoft.com/office/powerpoint/2010/main" val="1675356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a:xfrm>
            <a:off x="623392" y="1885891"/>
            <a:ext cx="5328592" cy="4465637"/>
          </a:xfrm>
        </p:spPr>
        <p:txBody>
          <a:bodyPr>
            <a:normAutofit lnSpcReduction="10000"/>
          </a:bodyPr>
          <a:lstStyle/>
          <a:p>
            <a:r>
              <a:rPr lang="fr-CA" dirty="0"/>
              <a:t>Pour ce faire, les super-utilisateurs se connectent à MPBE à l’aide de leurs 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r>
              <a:rPr lang="fr-CA" dirty="0"/>
              <a:t>Dans le coin supérieur gauche, sélectionnez « Nettoyage des données», puis « Supprimer des données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844740" y="365125"/>
            <a:ext cx="2598519" cy="5986463"/>
          </a:xfrm>
        </p:spPr>
      </p:pic>
    </p:spTree>
    <p:extLst>
      <p:ext uri="{BB962C8B-B14F-4D97-AF65-F5344CB8AC3E}">
        <p14:creationId xmlns:p14="http://schemas.microsoft.com/office/powerpoint/2010/main" val="14275735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Trouvez votre </a:t>
            </a:r>
            <a:r>
              <a:rPr lang="fr-CA" dirty="0" err="1"/>
              <a:t>client.e</a:t>
            </a:r>
            <a:r>
              <a:rPr lang="fr-CA" dirty="0"/>
              <a:t> et cliquez deux fois sur la ligne.</a:t>
            </a:r>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7998"/>
            <a:ext cx="5086350" cy="4900716"/>
          </a:xfrm>
        </p:spPr>
      </p:pic>
      <p:sp>
        <p:nvSpPr>
          <p:cNvPr id="8" name="Oval 7"/>
          <p:cNvSpPr/>
          <p:nvPr/>
        </p:nvSpPr>
        <p:spPr>
          <a:xfrm>
            <a:off x="7608168" y="195283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96545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a:bodyPr>
          <a:lstStyle/>
          <a:p>
            <a:r>
              <a:rPr lang="fr-CA" dirty="0"/>
              <a:t>Trouvez votre client.e et cliquez deux fois sur la ligne.</a:t>
            </a:r>
          </a:p>
          <a:p>
            <a:r>
              <a:rPr lang="fr-CA" dirty="0"/>
              <a:t>Cochez toutes les cases qui lui correspondent.</a:t>
            </a:r>
          </a:p>
        </p:txBody>
      </p:sp>
      <p:pic>
        <p:nvPicPr>
          <p:cNvPr id="11" name="Content Placeholder 10"/>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390"/>
            <a:ext cx="5086350" cy="4921932"/>
          </a:xfrm>
        </p:spPr>
      </p:pic>
      <p:sp>
        <p:nvSpPr>
          <p:cNvPr id="8" name="Oval 7"/>
          <p:cNvSpPr/>
          <p:nvPr/>
        </p:nvSpPr>
        <p:spPr>
          <a:xfrm>
            <a:off x="6312024" y="33583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2623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92500" lnSpcReduction="10000"/>
          </a:bodyPr>
          <a:lstStyle/>
          <a:p>
            <a:r>
              <a:rPr lang="fr-CA" dirty="0"/>
              <a:t>Trouvez votre </a:t>
            </a:r>
            <a:r>
              <a:rPr lang="fr-CA" dirty="0" err="1"/>
              <a:t>client.e</a:t>
            </a:r>
            <a:r>
              <a:rPr lang="fr-CA" dirty="0"/>
              <a:t> et cliquez deux fois sur la ligne.</a:t>
            </a:r>
          </a:p>
          <a:p>
            <a:r>
              <a:rPr lang="fr-CA" dirty="0"/>
              <a:t>Cochez toutes les cases qui lui correspondent.</a:t>
            </a:r>
          </a:p>
          <a:p>
            <a:r>
              <a:rPr lang="fr-CA" dirty="0"/>
              <a:t>En bas à droite, cliquez sur «Supprimer». </a:t>
            </a:r>
          </a:p>
          <a:p>
            <a:r>
              <a:rPr lang="fr-CA" dirty="0"/>
              <a:t>Vous devrez alors entrer vos 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3200"/>
            <a:ext cx="5086350" cy="4890313"/>
          </a:xfrm>
        </p:spPr>
      </p:pic>
      <p:sp>
        <p:nvSpPr>
          <p:cNvPr id="8" name="Oval 7"/>
          <p:cNvSpPr/>
          <p:nvPr/>
        </p:nvSpPr>
        <p:spPr>
          <a:xfrm>
            <a:off x="10415141" y="54452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43CD1DB5-5600-3876-36AE-B6BD9BC731DC}"/>
              </a:ext>
            </a:extLst>
          </p:cNvPr>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B03C814F-5094-9BEA-C653-BF000E0F7D76}"/>
              </a:ext>
            </a:extLst>
          </p:cNvPr>
          <p:cNvSpPr>
            <a:spLocks noChangeArrowheads="1"/>
          </p:cNvSpPr>
          <p:nvPr/>
        </p:nvSpPr>
        <p:spPr bwMode="auto">
          <a:xfrm>
            <a:off x="152400" y="15240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96795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Placeholder 18"/>
          <p:cNvPicPr>
            <a:picLocks noGrp="1" noChangeAspect="1"/>
          </p:cNvPicPr>
          <p:nvPr>
            <p:ph type="pic" sz="quarter" idx="20"/>
          </p:nvPr>
        </p:nvPicPr>
        <p:blipFill>
          <a:blip r:embed="rId4">
            <a:extLst>
              <a:ext uri="{28A0092B-C50C-407E-A947-70E740481C1C}">
                <a14:useLocalDpi xmlns:a14="http://schemas.microsoft.com/office/drawing/2010/main" val="0"/>
              </a:ext>
            </a:extLst>
          </a:blip>
          <a:srcRect l="40" r="40"/>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Placeholder 15"/>
          <p:cNvPicPr>
            <a:picLocks noGrp="1" noChangeAspect="1"/>
          </p:cNvPicPr>
          <p:nvPr>
            <p:ph type="pic" sz="quarter" idx="21"/>
          </p:nvPr>
        </p:nvPicPr>
        <p:blipFill>
          <a:blip r:embed="rId5">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 Placeholder 5"/>
          <p:cNvSpPr>
            <a:spLocks noGrp="1"/>
          </p:cNvSpPr>
          <p:nvPr>
            <p:ph type="body" sz="quarter" idx="16"/>
          </p:nvPr>
        </p:nvSpPr>
        <p:spPr/>
        <p:txBody>
          <a:bodyPr/>
          <a:lstStyle/>
          <a:p>
            <a:pPr algn="ctr"/>
            <a:r>
              <a:rPr lang="fr-CA" b="1" dirty="0"/>
              <a:t>Mary Hanna</a:t>
            </a:r>
          </a:p>
          <a:p>
            <a:pPr algn="ctr"/>
            <a:r>
              <a:rPr lang="fr-CA" dirty="0"/>
              <a:t>Gestionnaire de projet</a:t>
            </a:r>
          </a:p>
        </p:txBody>
      </p:sp>
      <p:sp>
        <p:nvSpPr>
          <p:cNvPr id="7" name="Text Placeholder 6"/>
          <p:cNvSpPr>
            <a:spLocks noGrp="1"/>
          </p:cNvSpPr>
          <p:nvPr>
            <p:ph type="body" sz="quarter" idx="22"/>
          </p:nvPr>
        </p:nvSpPr>
        <p:spPr/>
        <p:txBody>
          <a:bodyPr>
            <a:normAutofit/>
          </a:bodyPr>
          <a:lstStyle/>
          <a:p>
            <a:pPr algn="ctr"/>
            <a:r>
              <a:rPr lang="fr-CA" b="1" dirty="0"/>
              <a:t>Elissa Pendergast </a:t>
            </a:r>
          </a:p>
          <a:p>
            <a:pPr algn="ctr">
              <a:lnSpc>
                <a:spcPct val="100000"/>
              </a:lnSpc>
            </a:pPr>
            <a:r>
              <a:rPr lang="fr-CA" dirty="0"/>
              <a:t>Analyste de la TI et </a:t>
            </a:r>
            <a:r>
              <a:rPr lang="fr-CA" dirty="0">
                <a:latin typeface="Roboto" panose="02000000000000000000" pitchFamily="2" charset="0"/>
              </a:rPr>
              <a:t>de l’</a:t>
            </a:r>
            <a:r>
              <a:rPr lang="fr-CA" i="0" dirty="0">
                <a:effectLst/>
                <a:latin typeface="Roboto" panose="02000000000000000000" pitchFamily="2" charset="0"/>
              </a:rPr>
              <a:t>aide à la décision</a:t>
            </a:r>
            <a:r>
              <a:rPr lang="fr-CA" b="0" i="0" dirty="0">
                <a:solidFill>
                  <a:srgbClr val="242424"/>
                </a:solidFill>
                <a:effectLst/>
                <a:latin typeface="Arial" panose="020B0604020202020204" pitchFamily="34" charset="0"/>
              </a:rPr>
              <a:t>’</a:t>
            </a:r>
            <a:r>
              <a:rPr lang="fr-CA" b="0" i="0" dirty="0">
                <a:solidFill>
                  <a:srgbClr val="181818"/>
                </a:solidFill>
                <a:effectLst/>
                <a:latin typeface="Arial" panose="020B0604020202020204" pitchFamily="34" charset="0"/>
              </a:rPr>
              <a:t>ai</a:t>
            </a:r>
          </a:p>
          <a:p>
            <a:pPr algn="ctr">
              <a:lnSpc>
                <a:spcPct val="100000"/>
              </a:lnSpc>
            </a:pPr>
            <a:r>
              <a:rPr lang="fr-CA" dirty="0">
                <a:latin typeface="Open Sans" panose="020B0606030504020204" pitchFamily="34" charset="0"/>
                <a:ea typeface="Open Sans" panose="020B0606030504020204" pitchFamily="34" charset="0"/>
                <a:cs typeface="Open Sans" panose="020B0606030504020204" pitchFamily="34" charset="0"/>
              </a:rPr>
              <a:t>(Personne en charge du </a:t>
            </a:r>
            <a:r>
              <a:rPr lang="fr-CA" dirty="0">
                <a:effectLst/>
                <a:latin typeface="Open Sans" panose="020B0606030504020204" pitchFamily="34" charset="0"/>
                <a:ea typeface="Open Sans" panose="020B0606030504020204" pitchFamily="34" charset="0"/>
                <a:cs typeface="Open Sans" panose="020B0606030504020204" pitchFamily="34" charset="0"/>
              </a:rPr>
              <a:t>centre d’assistance)</a:t>
            </a:r>
            <a:endParaRPr lang="fr-CA" dirty="0"/>
          </a:p>
        </p:txBody>
      </p:sp>
      <p:sp>
        <p:nvSpPr>
          <p:cNvPr id="8" name="Text Placeholder 7"/>
          <p:cNvSpPr>
            <a:spLocks noGrp="1"/>
          </p:cNvSpPr>
          <p:nvPr>
            <p:ph type="body" sz="quarter" idx="23"/>
          </p:nvPr>
        </p:nvSpPr>
        <p:spPr/>
        <p:txBody>
          <a:bodyPr/>
          <a:lstStyle/>
          <a:p>
            <a:pPr algn="ctr"/>
            <a:r>
              <a:rPr lang="fr-CA" b="1" dirty="0"/>
              <a:t>Nirupa Varatharasan</a:t>
            </a:r>
          </a:p>
          <a:p>
            <a:pPr algn="ctr"/>
            <a:r>
              <a:rPr lang="fr-CA" dirty="0"/>
              <a:t>Évaluatrice</a:t>
            </a:r>
          </a:p>
        </p:txBody>
      </p:sp>
      <p:sp>
        <p:nvSpPr>
          <p:cNvPr id="9" name="Text Placeholder 8"/>
          <p:cNvSpPr>
            <a:spLocks noGrp="1"/>
          </p:cNvSpPr>
          <p:nvPr>
            <p:ph type="body" sz="quarter" idx="24"/>
          </p:nvPr>
        </p:nvSpPr>
        <p:spPr/>
        <p:txBody>
          <a:bodyPr/>
          <a:lstStyle/>
          <a:p>
            <a:pPr algn="ctr"/>
            <a:r>
              <a:rPr lang="fr-CA" b="1" dirty="0"/>
              <a:t>Priyanka Sharma</a:t>
            </a:r>
          </a:p>
          <a:p>
            <a:pPr algn="ctr"/>
            <a:r>
              <a:rPr lang="fr-CA" dirty="0"/>
              <a:t>Évaluatrice</a:t>
            </a:r>
          </a:p>
        </p:txBody>
      </p:sp>
      <p:sp>
        <p:nvSpPr>
          <p:cNvPr id="10" name="Title 9"/>
          <p:cNvSpPr>
            <a:spLocks noGrp="1"/>
          </p:cNvSpPr>
          <p:nvPr>
            <p:ph type="title"/>
          </p:nvPr>
        </p:nvSpPr>
        <p:spPr/>
        <p:txBody>
          <a:bodyPr/>
          <a:lstStyle/>
          <a:p>
            <a:r>
              <a:rPr lang="fr-CA" dirty="0"/>
              <a:t>L'équipe de MPBE</a:t>
            </a:r>
          </a:p>
        </p:txBody>
      </p:sp>
      <p:pic>
        <p:nvPicPr>
          <p:cNvPr id="4" name="Picture Placeholder 3"/>
          <p:cNvPicPr>
            <a:picLocks noGrp="1" noChangeAspect="1"/>
          </p:cNvPicPr>
          <p:nvPr>
            <p:ph type="pic" sz="quarter" idx="19"/>
          </p:nvPr>
        </p:nvPicPr>
        <p:blipFill>
          <a:blip r:embed="rId6">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81844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Clients fictifs</a:t>
            </a:r>
          </a:p>
        </p:txBody>
      </p:sp>
      <p:sp>
        <p:nvSpPr>
          <p:cNvPr id="3" name="Content Placeholder 2"/>
          <p:cNvSpPr>
            <a:spLocks noGrp="1"/>
          </p:cNvSpPr>
          <p:nvPr>
            <p:ph sz="quarter" idx="18"/>
          </p:nvPr>
        </p:nvSpPr>
        <p:spPr/>
        <p:txBody>
          <a:bodyPr>
            <a:normAutofit fontScale="85000" lnSpcReduction="10000"/>
          </a:bodyPr>
          <a:lstStyle/>
          <a:p>
            <a:r>
              <a:rPr lang="fr-CA" dirty="0"/>
              <a:t>Dès que vous supprimez un.e client.e, il vous sera impossible de le.la retracer dans Mon passeport bien-être.</a:t>
            </a:r>
          </a:p>
          <a:p>
            <a:r>
              <a:rPr lang="fr-CA" dirty="0"/>
              <a:t>Les données seront définitivement effacées. Faites donc bien attention de sélectionner le client ou la cliente </a:t>
            </a:r>
            <a:r>
              <a:rPr lang="fr-CA" dirty="0" err="1"/>
              <a:t>voulu.e</a:t>
            </a:r>
            <a:r>
              <a:rPr lang="fr-CA" dirty="0"/>
              <a:t>, ou les bons formulaires.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7681501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p:txBody>
      </p:sp>
      <p:sp>
        <p:nvSpPr>
          <p:cNvPr id="3" name="Title 2"/>
          <p:cNvSpPr>
            <a:spLocks noGrp="1"/>
          </p:cNvSpPr>
          <p:nvPr>
            <p:ph type="title"/>
          </p:nvPr>
        </p:nvSpPr>
        <p:spPr>
          <a:xfrm>
            <a:off x="5174349" y="2276872"/>
            <a:ext cx="6610283" cy="1479699"/>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4476458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365125"/>
            <a:ext cx="5688632" cy="1119659"/>
          </a:xfrm>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lnSpcReduction="10000"/>
          </a:bodyPr>
          <a:lstStyle/>
          <a:p>
            <a:pPr marL="0" indent="0">
              <a:buNone/>
            </a:pPr>
            <a:r>
              <a:rPr lang="fr-CA" dirty="0"/>
              <a:t>Tous les trimestres, l'équipe d'évaluation du Bureau provincial des CBEJO établira une liste pour votre site. Vous vérifierez si les visites ont bien eu lieu, et, si tel est le cas, vous remplirez les formulaires connexes.</a:t>
            </a:r>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338760" y="1796038"/>
            <a:ext cx="3610479" cy="3124636"/>
          </a:xfrm>
        </p:spPr>
      </p:pic>
    </p:spTree>
    <p:extLst>
      <p:ext uri="{BB962C8B-B14F-4D97-AF65-F5344CB8AC3E}">
        <p14:creationId xmlns:p14="http://schemas.microsoft.com/office/powerpoint/2010/main" val="40427918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Seuls les super-utilisateurs peuvent </a:t>
            </a:r>
            <a:r>
              <a:rPr lang="fr-CA" dirty="0">
                <a:latin typeface="Open Sans" panose="020B0606030504020204" pitchFamily="34" charset="0"/>
                <a:ea typeface="Open Sans" panose="020B0606030504020204" pitchFamily="34" charset="0"/>
                <a:cs typeface="Open Sans" panose="020B0606030504020204" pitchFamily="34" charset="0"/>
              </a:rPr>
              <a:t>supprimer des </a:t>
            </a:r>
            <a:r>
              <a:rPr lang="fr-CA" dirty="0"/>
              <a:t>visites ou des formulaires. </a:t>
            </a:r>
          </a:p>
          <a:p>
            <a:r>
              <a:rPr lang="fr-CA" dirty="0"/>
              <a:t>Demandez à l’</a:t>
            </a:r>
            <a:r>
              <a:rPr lang="fr-CA" dirty="0" err="1"/>
              <a:t>administateur.trice</a:t>
            </a:r>
            <a:r>
              <a:rPr lang="fr-CA" dirty="0"/>
              <a:t> ou </a:t>
            </a:r>
            <a:r>
              <a:rPr lang="fr-CA" dirty="0" err="1"/>
              <a:t>au.à</a:t>
            </a:r>
            <a:r>
              <a:rPr lang="fr-CA" dirty="0"/>
              <a:t> la gestionnaire de votre site de le faire pour vous.</a:t>
            </a:r>
          </a:p>
        </p:txBody>
      </p:sp>
      <p:pic>
        <p:nvPicPr>
          <p:cNvPr id="6" name="Content Placeholder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8760" y="1796038"/>
            <a:ext cx="3610479" cy="3124636"/>
          </a:xfrm>
          <a:prstGeom prst="rect">
            <a:avLst/>
          </a:prstGeom>
        </p:spPr>
      </p:pic>
    </p:spTree>
    <p:extLst>
      <p:ext uri="{BB962C8B-B14F-4D97-AF65-F5344CB8AC3E}">
        <p14:creationId xmlns:p14="http://schemas.microsoft.com/office/powerpoint/2010/main" val="5765036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a:xfrm>
            <a:off x="0" y="1885891"/>
            <a:ext cx="5807968" cy="4465637"/>
          </a:xfrm>
        </p:spPr>
        <p:txBody>
          <a:bodyPr>
            <a:normAutofit/>
          </a:bodyPr>
          <a:lstStyle/>
          <a:p>
            <a:r>
              <a:rPr lang="fr-CA" dirty="0"/>
              <a:t>Pour ce faire, les super-utilisateurs se connectent à MPBE à l’aide de leurs</a:t>
            </a:r>
            <a:r>
              <a:rPr lang="fr-CA" b="0" i="0" dirty="0">
                <a:solidFill>
                  <a:srgbClr val="000000"/>
                </a:solidFill>
                <a:effectLst/>
                <a:latin typeface="Arial" panose="020B0604020202020204" pitchFamily="34" charset="0"/>
              </a:rPr>
              <a:t> </a:t>
            </a:r>
            <a:r>
              <a:rPr lang="fr-CA" i="0" dirty="0">
                <a:effectLst/>
                <a:latin typeface="Open Sans" panose="020B0606030504020204" pitchFamily="34" charset="0"/>
                <a:ea typeface="Open Sans" panose="020B0606030504020204" pitchFamily="34" charset="0"/>
                <a:cs typeface="Open Sans" panose="020B0606030504020204" pitchFamily="34" charset="0"/>
              </a:rPr>
              <a:t>informations d'identification.</a:t>
            </a:r>
            <a:endParaRPr lang="fr-CA" dirty="0">
              <a:latin typeface="Open Sans" panose="020B0606030504020204" pitchFamily="34" charset="0"/>
              <a:ea typeface="Open Sans" panose="020B0606030504020204" pitchFamily="34" charset="0"/>
              <a:cs typeface="Open Sans" panose="020B0606030504020204" pitchFamily="34" charset="0"/>
            </a:endParaRPr>
          </a:p>
          <a:p>
            <a:r>
              <a:rPr lang="fr-CA" dirty="0"/>
              <a:t>Tout d’abord, effectuez une recherche par nom de famille, prénom et date de naissance.</a:t>
            </a:r>
          </a:p>
        </p:txBody>
      </p:sp>
      <p:pic>
        <p:nvPicPr>
          <p:cNvPr id="13" name="Content Placeholder 12"/>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877"/>
            <a:ext cx="5086350" cy="4910958"/>
          </a:xfrm>
        </p:spPr>
      </p:pic>
      <p:sp>
        <p:nvSpPr>
          <p:cNvPr id="7" name="Oval 6"/>
          <p:cNvSpPr/>
          <p:nvPr/>
        </p:nvSpPr>
        <p:spPr>
          <a:xfrm>
            <a:off x="10272464" y="54452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75297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Trouvez votre </a:t>
            </a:r>
            <a:r>
              <a:rPr lang="fr-CA" dirty="0" err="1"/>
              <a:t>client.e</a:t>
            </a:r>
            <a:r>
              <a:rPr lang="fr-CA" dirty="0"/>
              <a:t> et cliquez deux fois sur la ligne.</a:t>
            </a:r>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8" name="Oval 7"/>
          <p:cNvSpPr/>
          <p:nvPr/>
        </p:nvSpPr>
        <p:spPr>
          <a:xfrm>
            <a:off x="6276020" y="170080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92076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En bas à gauche, vous verrez le bouton «Actions de suppression…».</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309"/>
            <a:ext cx="5086350" cy="4916095"/>
          </a:xfrm>
        </p:spPr>
      </p:pic>
      <p:sp>
        <p:nvSpPr>
          <p:cNvPr id="8" name="Oval 7"/>
          <p:cNvSpPr/>
          <p:nvPr/>
        </p:nvSpPr>
        <p:spPr>
          <a:xfrm>
            <a:off x="6600825" y="508518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0202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En bas à gauche, vous verrez le bouton «Supprimer visite…».</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017147"/>
            <a:ext cx="5086350" cy="4682418"/>
          </a:xfrm>
        </p:spPr>
      </p:pic>
      <p:sp>
        <p:nvSpPr>
          <p:cNvPr id="8" name="Oval 7"/>
          <p:cNvSpPr/>
          <p:nvPr/>
        </p:nvSpPr>
        <p:spPr>
          <a:xfrm>
            <a:off x="6312024" y="504378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23420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a:xfrm>
            <a:off x="560328" y="1885891"/>
            <a:ext cx="4968552" cy="4465637"/>
          </a:xfrm>
        </p:spPr>
        <p:txBody>
          <a:bodyPr>
            <a:normAutofit/>
          </a:bodyPr>
          <a:lstStyle/>
          <a:p>
            <a:r>
              <a:rPr lang="fr-CA" dirty="0"/>
              <a:t>En bas à gauche, vous verrez le </a:t>
            </a:r>
            <a:r>
              <a:rPr lang="fr-CA" dirty="0"/>
              <a:t>bouton «Actions de suppression…».</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058" y="903061"/>
            <a:ext cx="5086350" cy="4910591"/>
          </a:xfrm>
        </p:spPr>
      </p:pic>
      <p:sp>
        <p:nvSpPr>
          <p:cNvPr id="8" name="Oval 7"/>
          <p:cNvSpPr/>
          <p:nvPr/>
        </p:nvSpPr>
        <p:spPr>
          <a:xfrm>
            <a:off x="9552384" y="195283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3037904"/>
      </p:ext>
    </p:extLst>
  </p:cSld>
  <p:clrMapOvr>
    <a:masterClrMapping/>
  </p:clrMapOvr>
  <p:extLst mod="1">
    <p:ext uri="{6950BFC3-D8DA-4A85-94F7-54DA5524770B}">
      <p188:commentRel xmlns:p188="http://schemas.microsoft.com/office/powerpoint/2018/8/main" xmlns="" r:id="rId4"/>
    </p:ext>
  </p:extLs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850"/>
            <a:ext cx="5086350" cy="4895013"/>
          </a:xfrm>
        </p:spPr>
      </p:pic>
      <p:sp>
        <p:nvSpPr>
          <p:cNvPr id="3" name="Content Placeholder 2"/>
          <p:cNvSpPr>
            <a:spLocks noGrp="1"/>
          </p:cNvSpPr>
          <p:nvPr>
            <p:ph sz="quarter" idx="18"/>
          </p:nvPr>
        </p:nvSpPr>
        <p:spPr/>
        <p:txBody>
          <a:bodyPr>
            <a:normAutofit/>
          </a:bodyPr>
          <a:lstStyle/>
          <a:p>
            <a:r>
              <a:rPr lang="fr-CA" dirty="0"/>
              <a:t>Sélectionnez la visite que vous souhaitez supprimer, saisissez votre mot de passe et indiquez la raison pour laquelle vous supprimez cette visite. </a:t>
            </a:r>
          </a:p>
        </p:txBody>
      </p:sp>
    </p:spTree>
    <p:extLst>
      <p:ext uri="{BB962C8B-B14F-4D97-AF65-F5344CB8AC3E}">
        <p14:creationId xmlns:p14="http://schemas.microsoft.com/office/powerpoint/2010/main" val="1217064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Placeholder 10"/>
          <p:cNvPicPr>
            <a:picLocks noGrp="1" noChangeAspect="1"/>
          </p:cNvPicPr>
          <p:nvPr>
            <p:ph type="pic" sz="quarter" idx="19"/>
          </p:nvPr>
        </p:nvPicPr>
        <p:blipFill>
          <a:blip r:embed="rId4">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 name="Picture Placeholder 1"/>
          <p:cNvPicPr>
            <a:picLocks noGrp="1" noChangeAspect="1"/>
          </p:cNvPicPr>
          <p:nvPr>
            <p:ph type="pic" sz="quarter" idx="21"/>
          </p:nvPr>
        </p:nvPicPr>
        <p:blipFill>
          <a:blip r:embed="rId5">
            <a:extLst>
              <a:ext uri="{28A0092B-C50C-407E-A947-70E740481C1C}">
                <a14:useLocalDpi xmlns:a14="http://schemas.microsoft.com/office/drawing/2010/main" val="0"/>
              </a:ext>
            </a:extLst>
          </a:blip>
          <a:srcRect/>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 Placeholder 5"/>
          <p:cNvSpPr>
            <a:spLocks noGrp="1"/>
          </p:cNvSpPr>
          <p:nvPr>
            <p:ph type="body" sz="quarter" idx="16"/>
          </p:nvPr>
        </p:nvSpPr>
        <p:spPr/>
        <p:txBody>
          <a:bodyPr/>
          <a:lstStyle/>
          <a:p>
            <a:pPr algn="ctr"/>
            <a:r>
              <a:rPr lang="fr-CA" b="1" dirty="0"/>
              <a:t>Susan Le</a:t>
            </a:r>
          </a:p>
          <a:p>
            <a:pPr algn="ctr"/>
            <a:r>
              <a:rPr lang="fr-CA" dirty="0"/>
              <a:t>Évaluatrice</a:t>
            </a:r>
          </a:p>
        </p:txBody>
      </p:sp>
      <p:sp>
        <p:nvSpPr>
          <p:cNvPr id="7" name="Text Placeholder 6"/>
          <p:cNvSpPr>
            <a:spLocks noGrp="1"/>
          </p:cNvSpPr>
          <p:nvPr>
            <p:ph type="body" sz="quarter" idx="22"/>
          </p:nvPr>
        </p:nvSpPr>
        <p:spPr/>
        <p:txBody>
          <a:bodyPr/>
          <a:lstStyle/>
          <a:p>
            <a:pPr algn="ctr"/>
            <a:r>
              <a:rPr lang="fr-CA" b="1" dirty="0"/>
              <a:t>Kathryn Sadowski </a:t>
            </a:r>
          </a:p>
          <a:p>
            <a:pPr algn="ctr"/>
            <a:r>
              <a:rPr lang="fr-CA" dirty="0"/>
              <a:t>Évaluatrice</a:t>
            </a:r>
          </a:p>
        </p:txBody>
      </p:sp>
      <p:sp>
        <p:nvSpPr>
          <p:cNvPr id="8" name="Text Placeholder 7"/>
          <p:cNvSpPr>
            <a:spLocks noGrp="1"/>
          </p:cNvSpPr>
          <p:nvPr>
            <p:ph type="body" sz="quarter" idx="23"/>
          </p:nvPr>
        </p:nvSpPr>
        <p:spPr/>
        <p:txBody>
          <a:bodyPr/>
          <a:lstStyle/>
          <a:p>
            <a:pPr algn="ctr"/>
            <a:r>
              <a:rPr lang="fr-CA" b="1" dirty="0"/>
              <a:t>Deb Chiodo </a:t>
            </a:r>
          </a:p>
          <a:p>
            <a:pPr algn="ctr"/>
            <a:r>
              <a:rPr lang="fr-CA" dirty="0"/>
              <a:t>Directrice, Gestion et évaluation des données, Bureau provincial des CBEJO</a:t>
            </a:r>
          </a:p>
        </p:txBody>
      </p:sp>
      <p:sp>
        <p:nvSpPr>
          <p:cNvPr id="9" name="Text Placeholder 8"/>
          <p:cNvSpPr>
            <a:spLocks noGrp="1"/>
          </p:cNvSpPr>
          <p:nvPr>
            <p:ph type="body" sz="quarter" idx="24"/>
          </p:nvPr>
        </p:nvSpPr>
        <p:spPr/>
        <p:txBody>
          <a:bodyPr/>
          <a:lstStyle/>
          <a:p>
            <a:pPr algn="ctr"/>
            <a:r>
              <a:rPr lang="fr-CA" b="1" dirty="0"/>
              <a:t>Janis Wolfe</a:t>
            </a:r>
          </a:p>
          <a:p>
            <a:pPr algn="ctr"/>
            <a:r>
              <a:rPr lang="fr-CA" dirty="0">
                <a:effectLst/>
                <a:latin typeface="Open Sans" panose="020B0606030504020204" pitchFamily="34" charset="0"/>
                <a:ea typeface="Open Sans" panose="020B0606030504020204" pitchFamily="34" charset="0"/>
                <a:cs typeface="Open Sans" panose="020B0606030504020204" pitchFamily="34" charset="0"/>
              </a:rPr>
              <a:t>Consultante clinique </a:t>
            </a:r>
            <a:endParaRPr lang="fr-CA"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itle 9"/>
          <p:cNvSpPr>
            <a:spLocks noGrp="1"/>
          </p:cNvSpPr>
          <p:nvPr>
            <p:ph type="title"/>
          </p:nvPr>
        </p:nvSpPr>
        <p:spPr/>
        <p:txBody>
          <a:bodyPr/>
          <a:lstStyle/>
          <a:p>
            <a:r>
              <a:rPr lang="fr-CA" dirty="0"/>
              <a:t>L'équipe de MPBE</a:t>
            </a:r>
          </a:p>
        </p:txBody>
      </p:sp>
      <p:pic>
        <p:nvPicPr>
          <p:cNvPr id="14" name="Picture Placeholder 13"/>
          <p:cNvPicPr>
            <a:picLocks noGrp="1" noChangeAspect="1"/>
          </p:cNvPicPr>
          <p:nvPr>
            <p:ph type="pic" sz="quarter" idx="20"/>
          </p:nvPr>
        </p:nvPicPr>
        <p:blipFill>
          <a:blip r:embed="rId6">
            <a:extLst>
              <a:ext uri="{28A0092B-C50C-407E-A947-70E740481C1C}">
                <a14:useLocalDpi xmlns:a14="http://schemas.microsoft.com/office/drawing/2010/main" val="0"/>
              </a:ext>
            </a:extLst>
          </a:blip>
          <a:srcRect t="2284" b="2284"/>
          <a:stretch>
            <a:fillRect/>
          </a:stretch>
        </p:blipFill>
        <p:spPr>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5608502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a:bodyPr>
          <a:lstStyle/>
          <a:p>
            <a:r>
              <a:rPr lang="fr-CA" dirty="0"/>
              <a:t>Sélectionnez la visite que vous souhaitez supprimer, saisissez votre mot de passe et indiquez la raison pour laquelle vous supprimez cette visite.</a:t>
            </a:r>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850"/>
            <a:ext cx="5086350" cy="4895013"/>
          </a:xfrm>
        </p:spPr>
      </p:pic>
      <p:sp>
        <p:nvSpPr>
          <p:cNvPr id="5" name="Oval 4"/>
          <p:cNvSpPr/>
          <p:nvPr/>
        </p:nvSpPr>
        <p:spPr>
          <a:xfrm>
            <a:off x="9480376" y="314096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0981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Pas de données sur les visites</a:t>
            </a:r>
          </a:p>
        </p:txBody>
      </p:sp>
      <p:sp>
        <p:nvSpPr>
          <p:cNvPr id="3" name="Content Placeholder 2"/>
          <p:cNvSpPr>
            <a:spLocks noGrp="1"/>
          </p:cNvSpPr>
          <p:nvPr>
            <p:ph sz="quarter" idx="18"/>
          </p:nvPr>
        </p:nvSpPr>
        <p:spPr/>
        <p:txBody>
          <a:bodyPr>
            <a:normAutofit fontScale="85000" lnSpcReduction="10000"/>
          </a:bodyPr>
          <a:lstStyle/>
          <a:p>
            <a:r>
              <a:rPr lang="fr-CA" dirty="0"/>
              <a:t>Dès que vous supprimez un formulaire ou une visite, il vous sera impossible de récupérer ces données dans Mon passeport bien-être.</a:t>
            </a:r>
          </a:p>
          <a:p>
            <a:r>
              <a:rPr lang="fr-CA" dirty="0"/>
              <a:t>Les données seront définitivement effacées. Faites donc bien attention de sélectionner le ou la cliente </a:t>
            </a:r>
            <a:r>
              <a:rPr lang="fr-CA" dirty="0" err="1"/>
              <a:t>voulu.e</a:t>
            </a:r>
            <a:r>
              <a:rPr lang="fr-CA" dirty="0"/>
              <a:t>, ou les formulaires voulus.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39639059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p:txBody>
      </p:sp>
      <p:sp>
        <p:nvSpPr>
          <p:cNvPr id="3" name="Title 2"/>
          <p:cNvSpPr>
            <a:spLocks noGrp="1"/>
          </p:cNvSpPr>
          <p:nvPr>
            <p:ph type="title"/>
          </p:nvPr>
        </p:nvSpPr>
        <p:spPr>
          <a:xfrm>
            <a:off x="5174349" y="2348880"/>
            <a:ext cx="6538275" cy="1407691"/>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8736712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3" y="116632"/>
            <a:ext cx="5976664" cy="1152127"/>
          </a:xfrm>
        </p:spPr>
        <p:txBody>
          <a:bodyPr>
            <a:noAutofit/>
          </a:bodyPr>
          <a:lstStyle/>
          <a:p>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36146" y="2204864"/>
            <a:ext cx="4968552" cy="3570600"/>
          </a:xfrm>
        </p:spPr>
        <p:txBody>
          <a:bodyPr>
            <a:normAutofit fontScale="92500" lnSpcReduction="10000"/>
          </a:bodyPr>
          <a:lstStyle/>
          <a:p>
            <a:r>
              <a:rPr lang="fr-CA" dirty="0"/>
              <a:t>Comme vous le remarquez dans les données de test, il manque la date de naissance de beaucoup de jeunes.</a:t>
            </a:r>
          </a:p>
          <a:p>
            <a:r>
              <a:rPr lang="fr-CA" dirty="0"/>
              <a:t>On constate aussi parfois cette omission dans les données réelles.</a:t>
            </a:r>
            <a:endParaRPr lang="fr-CA" b="0" i="1" dirty="0">
              <a:solidFill>
                <a:srgbClr val="333333"/>
              </a:solidFill>
              <a:effectLst/>
              <a:latin typeface="Avenir Next"/>
            </a:endParaRPr>
          </a:p>
          <a:p>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46790" y="365125"/>
            <a:ext cx="4994419" cy="5986463"/>
          </a:xfrm>
        </p:spPr>
      </p:pic>
    </p:spTree>
    <p:extLst>
      <p:ext uri="{BB962C8B-B14F-4D97-AF65-F5344CB8AC3E}">
        <p14:creationId xmlns:p14="http://schemas.microsoft.com/office/powerpoint/2010/main" val="5048996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365125"/>
            <a:ext cx="5832648"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183760"/>
            <a:ext cx="4968552" cy="3498592"/>
          </a:xfrm>
        </p:spPr>
        <p:txBody>
          <a:bodyPr>
            <a:normAutofit fontScale="92500" lnSpcReduction="10000"/>
          </a:bodyPr>
          <a:lstStyle/>
          <a:p>
            <a:r>
              <a:rPr lang="fr-CA" dirty="0"/>
              <a:t>Pour trouver les profils de jeunes dans lesquels il manque une date de naissance, il suffit aux administrateurs ou aux gestionnaires de rechercher leurs </a:t>
            </a:r>
            <a:r>
              <a:rPr lang="fr-CA" dirty="0" err="1"/>
              <a:t>client.e.s</a:t>
            </a:r>
            <a:r>
              <a:rPr lang="fr-CA" dirty="0"/>
              <a:t> :</a:t>
            </a:r>
          </a:p>
          <a:p>
            <a:pPr lvl="1"/>
            <a:r>
              <a:rPr lang="fr-CA" dirty="0"/>
              <a:t>en cochant uniquement « Jeune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6888088" y="39330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71496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365125"/>
            <a:ext cx="5976664"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018640"/>
            <a:ext cx="4968552" cy="3498592"/>
          </a:xfrm>
        </p:spPr>
        <p:txBody>
          <a:bodyPr>
            <a:normAutofit fontScale="85000" lnSpcReduction="20000"/>
          </a:bodyPr>
          <a:lstStyle/>
          <a:p>
            <a:r>
              <a:rPr lang="fr-CA" dirty="0"/>
              <a:t>Pour trouver les profils de jeunes dans lesquels il manque la date de naissance, il suffit aux </a:t>
            </a:r>
            <a:r>
              <a:rPr lang="fr-CA" dirty="0" err="1"/>
              <a:t>administateurs</a:t>
            </a:r>
            <a:r>
              <a:rPr lang="fr-CA" dirty="0"/>
              <a:t> ou aux gestionnaires de rechercher leurs </a:t>
            </a:r>
            <a:r>
              <a:rPr lang="fr-CA" dirty="0" err="1"/>
              <a:t>client.e.s</a:t>
            </a:r>
            <a:r>
              <a:rPr lang="fr-CA" dirty="0"/>
              <a:t> :</a:t>
            </a:r>
          </a:p>
          <a:p>
            <a:pPr lvl="1"/>
            <a:r>
              <a:rPr lang="fr-CA" dirty="0"/>
              <a:t>en cochant uniquement « Jeune »;</a:t>
            </a:r>
          </a:p>
          <a:p>
            <a:pPr lvl="1"/>
            <a:r>
              <a:rPr lang="fr-CA" dirty="0"/>
              <a:t>en sélectionnant « Chercher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10272464" y="551723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08238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6096000" cy="615603"/>
          </a:xfrm>
        </p:spPr>
        <p:txBody>
          <a:bodyPr>
            <a:noAutofit/>
          </a:bodyPr>
          <a:lstStyle/>
          <a:p>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132856"/>
            <a:ext cx="4968552" cy="3930640"/>
          </a:xfrm>
        </p:spPr>
        <p:txBody>
          <a:bodyPr>
            <a:normAutofit/>
          </a:bodyPr>
          <a:lstStyle/>
          <a:p>
            <a:r>
              <a:rPr lang="fr-CA" dirty="0"/>
              <a:t>Apparaîtra la liste de tous les jeunes inscrits dans votre site dans MPBE.</a:t>
            </a:r>
          </a:p>
          <a:p>
            <a:r>
              <a:rPr lang="fr-CA" dirty="0"/>
              <a:t>Remarquez qu’il manque la date de naissance manque au profil de trois jeunes.</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4739"/>
            <a:ext cx="5086350" cy="4927235"/>
          </a:xfrm>
        </p:spPr>
      </p:pic>
      <p:sp>
        <p:nvSpPr>
          <p:cNvPr id="7" name="Oval 6"/>
          <p:cNvSpPr/>
          <p:nvPr/>
        </p:nvSpPr>
        <p:spPr>
          <a:xfrm>
            <a:off x="8243900" y="21328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10656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6" y="365125"/>
            <a:ext cx="5976664" cy="327571"/>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499308" y="2276872"/>
            <a:ext cx="4968552" cy="3642608"/>
          </a:xfrm>
        </p:spPr>
        <p:txBody>
          <a:bodyPr>
            <a:normAutofit/>
          </a:bodyPr>
          <a:lstStyle/>
          <a:p>
            <a:r>
              <a:rPr lang="fr-CA" dirty="0"/>
              <a:t>Pour ajouter la date de naissance d’</a:t>
            </a:r>
            <a:r>
              <a:rPr lang="fr-CA" dirty="0" err="1"/>
              <a:t>un.e</a:t>
            </a:r>
            <a:r>
              <a:rPr lang="fr-CA" dirty="0"/>
              <a:t> jeune, cliquez deux fois sur la ligne de son profil.</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4739"/>
            <a:ext cx="5086350" cy="4927235"/>
          </a:xfrm>
        </p:spPr>
      </p:pic>
      <p:sp>
        <p:nvSpPr>
          <p:cNvPr id="7" name="Oval 6"/>
          <p:cNvSpPr/>
          <p:nvPr/>
        </p:nvSpPr>
        <p:spPr>
          <a:xfrm>
            <a:off x="8243900" y="2060848"/>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92348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25" y="-53358"/>
            <a:ext cx="5951984" cy="1119659"/>
          </a:xfrm>
        </p:spPr>
        <p:txBody>
          <a:bodyPr>
            <a:noAutofit/>
          </a:bodyPr>
          <a:lstStyle/>
          <a:p>
            <a:r>
              <a:rPr lang="fr-CA" sz="3000" dirty="0"/>
              <a:t/>
            </a:r>
            <a:br>
              <a:rPr lang="fr-CA" sz="3000" dirty="0"/>
            </a:br>
            <a:r>
              <a:rPr lang="fr-CA" sz="3000" dirty="0"/>
              <a:t/>
            </a:r>
            <a:br>
              <a:rPr lang="fr-CA" sz="3000" dirty="0"/>
            </a:br>
            <a:r>
              <a:rPr lang="fr-CA" sz="3000" dirty="0"/>
              <a:t>Date de naissance manquante dans le profil du.de la jeune</a:t>
            </a:r>
          </a:p>
        </p:txBody>
      </p:sp>
      <p:sp>
        <p:nvSpPr>
          <p:cNvPr id="3" name="Content Placeholder 2"/>
          <p:cNvSpPr>
            <a:spLocks noGrp="1"/>
          </p:cNvSpPr>
          <p:nvPr>
            <p:ph sz="quarter" idx="18"/>
          </p:nvPr>
        </p:nvSpPr>
        <p:spPr>
          <a:xfrm>
            <a:off x="504825" y="2307570"/>
            <a:ext cx="4968552" cy="3498592"/>
          </a:xfrm>
        </p:spPr>
        <p:txBody>
          <a:bodyPr>
            <a:normAutofit fontScale="85000" lnSpcReduction="20000"/>
          </a:bodyPr>
          <a:lstStyle/>
          <a:p>
            <a:r>
              <a:rPr lang="fr-CA" dirty="0"/>
              <a:t>Comme vous pouvez le voir ici, quelqu'un a saisi un </a:t>
            </a:r>
            <a:r>
              <a:rPr lang="fr-CA" dirty="0">
                <a:solidFill>
                  <a:srgbClr val="3C3C3C"/>
                </a:solidFill>
                <a:latin typeface="Open Sans" panose="020B0606030504020204" pitchFamily="34" charset="0"/>
                <a:ea typeface="Open Sans" panose="020B0606030504020204" pitchFamily="34" charset="0"/>
                <a:cs typeface="Open Sans" panose="020B0606030504020204" pitchFamily="34" charset="0"/>
              </a:rPr>
              <a:t>numéro d'identifi</a:t>
            </a:r>
            <a:r>
              <a:rPr lang="fr-CA" dirty="0">
                <a:solidFill>
                  <a:srgbClr val="303030"/>
                </a:solidFill>
                <a:latin typeface="Open Sans" panose="020B0606030504020204" pitchFamily="34" charset="0"/>
                <a:ea typeface="Open Sans" panose="020B0606030504020204" pitchFamily="34" charset="0"/>
                <a:cs typeface="Open Sans" panose="020B0606030504020204" pitchFamily="34" charset="0"/>
              </a:rPr>
              <a:t>ca</a:t>
            </a:r>
            <a:r>
              <a:rPr lang="fr-CA" dirty="0">
                <a:solidFill>
                  <a:srgbClr val="242424"/>
                </a:solidFill>
                <a:latin typeface="Open Sans" panose="020B0606030504020204" pitchFamily="34" charset="0"/>
                <a:ea typeface="Open Sans" panose="020B0606030504020204" pitchFamily="34" charset="0"/>
                <a:cs typeface="Open Sans" panose="020B0606030504020204" pitchFamily="34" charset="0"/>
              </a:rPr>
              <a:t>tion</a:t>
            </a:r>
            <a:r>
              <a:rPr lang="fr-CA" dirty="0">
                <a:solidFill>
                  <a:srgbClr val="181818"/>
                </a:solidFill>
                <a:latin typeface="Open Sans" panose="020B0606030504020204" pitchFamily="34" charset="0"/>
                <a:ea typeface="Open Sans" panose="020B0606030504020204" pitchFamily="34" charset="0"/>
                <a:cs typeface="Open Sans" panose="020B0606030504020204" pitchFamily="34" charset="0"/>
              </a:rPr>
              <a:t> de </a:t>
            </a:r>
            <a:r>
              <a:rPr lang="fr-CA" dirty="0">
                <a:solidFill>
                  <a:srgbClr val="0C0C0C"/>
                </a:solidFill>
                <a:latin typeface="Open Sans" panose="020B0606030504020204" pitchFamily="34" charset="0"/>
                <a:ea typeface="Open Sans" panose="020B0606030504020204" pitchFamily="34" charset="0"/>
                <a:cs typeface="Open Sans" panose="020B0606030504020204" pitchFamily="34" charset="0"/>
              </a:rPr>
              <a:t>client </a:t>
            </a:r>
            <a:r>
              <a:rPr lang="fr-CA" dirty="0"/>
              <a:t>différent pour Bob Smith, si bien que vous pouvez faire un recoupement dans une autre base de données pour obtenir sa date de naissance.</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551"/>
            <a:ext cx="5086350" cy="4895611"/>
          </a:xfrm>
        </p:spPr>
      </p:pic>
      <p:sp>
        <p:nvSpPr>
          <p:cNvPr id="7" name="Oval 6"/>
          <p:cNvSpPr/>
          <p:nvPr/>
        </p:nvSpPr>
        <p:spPr>
          <a:xfrm>
            <a:off x="9408368" y="3337487"/>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0022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925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manquant</a:t>
            </a:r>
          </a:p>
        </p:txBody>
      </p:sp>
      <p:sp>
        <p:nvSpPr>
          <p:cNvPr id="3" name="Title 2"/>
          <p:cNvSpPr>
            <a:spLocks noGrp="1"/>
          </p:cNvSpPr>
          <p:nvPr>
            <p:ph type="title"/>
          </p:nvPr>
        </p:nvSpPr>
        <p:spPr>
          <a:xfrm>
            <a:off x="5174349" y="2204864"/>
            <a:ext cx="6538275" cy="1551707"/>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621093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400" dirty="0"/>
              <a:t>Formulaire de fin de visite – « Autre »</a:t>
            </a:r>
          </a:p>
          <a:p>
            <a:endParaRPr lang="fr-CA" sz="1400" dirty="0"/>
          </a:p>
        </p:txBody>
      </p:sp>
      <p:sp>
        <p:nvSpPr>
          <p:cNvPr id="3" name="Title 2"/>
          <p:cNvSpPr>
            <a:spLocks noGrp="1"/>
          </p:cNvSpPr>
          <p:nvPr>
            <p:ph type="title"/>
          </p:nvPr>
        </p:nvSpPr>
        <p:spPr>
          <a:xfrm>
            <a:off x="4655840" y="1956372"/>
            <a:ext cx="7128791" cy="1800199"/>
          </a:xfrm>
        </p:spPr>
        <p:txBody>
          <a:bodyPr>
            <a:normAutofit fontScale="90000"/>
          </a:bodyPr>
          <a:lstStyle/>
          <a:p>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Amélioration </a:t>
            </a:r>
            <a:r>
              <a:rPr lang="fr-CA" b="0" i="0" dirty="0">
                <a:solidFill>
                  <a:srgbClr val="181818"/>
                </a:solidFill>
                <a:effectLst/>
                <a:latin typeface="Open Sans ExtraBold" panose="020B0906030804020204" pitchFamily="34" charset="0"/>
                <a:ea typeface="Open Sans ExtraBold" panose="020B0906030804020204" pitchFamily="34" charset="0"/>
                <a:cs typeface="Open Sans ExtraBold" panose="020B0906030804020204" pitchFamily="34" charset="0"/>
              </a:rPr>
              <a:t>de l</a:t>
            </a:r>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a </a:t>
            </a:r>
            <a:r>
              <a:rPr lang="fr-CA" b="0" i="0" dirty="0">
                <a:solidFill>
                  <a:srgbClr val="00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qualité</a:t>
            </a:r>
            <a:r>
              <a:rPr lang="fr-CA" b="0" i="0" dirty="0">
                <a:solidFill>
                  <a:srgbClr val="0C0C0C"/>
                </a:solidFill>
                <a:effectLst/>
                <a:latin typeface="Open Sans ExtraBold" panose="020B0906030804020204" pitchFamily="34" charset="0"/>
                <a:ea typeface="Open Sans ExtraBold" panose="020B0906030804020204" pitchFamily="34" charset="0"/>
                <a:cs typeface="Open Sans ExtraBold" panose="020B0906030804020204" pitchFamily="34" charset="0"/>
              </a:rPr>
              <a:t> des</a:t>
            </a:r>
            <a:r>
              <a:rPr lang="fr-CA" b="0" i="0" dirty="0">
                <a:solidFill>
                  <a:srgbClr val="00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 données </a:t>
            </a:r>
            <a:endParaRPr lang="fr-CA"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5887727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Le Formulaire de début de visite sert à </a:t>
            </a:r>
            <a:r>
              <a:rPr lang="fr-CA" dirty="0">
                <a:latin typeface="Open Sans" panose="020B0606030504020204" pitchFamily="34" charset="0"/>
                <a:ea typeface="Open Sans" panose="020B0606030504020204" pitchFamily="34" charset="0"/>
                <a:cs typeface="Open Sans" panose="020B0606030504020204" pitchFamily="34" charset="0"/>
              </a:rPr>
              <a:t>apparier le.la client.e au prestataire de services qui lui convient pour la visite du jour.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167286" y="1329248"/>
            <a:ext cx="3953427" cy="4908064"/>
          </a:xfrm>
        </p:spPr>
      </p:pic>
    </p:spTree>
    <p:extLst>
      <p:ext uri="{BB962C8B-B14F-4D97-AF65-F5344CB8AC3E}">
        <p14:creationId xmlns:p14="http://schemas.microsoft.com/office/powerpoint/2010/main" val="18089237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À l’heure actuelle, pour accéder au Formulaire de début de visite pour </a:t>
            </a:r>
            <a:r>
              <a:rPr lang="fr-CA" dirty="0">
                <a:latin typeface="Open Sans" panose="020B0606030504020204" pitchFamily="34" charset="0"/>
                <a:ea typeface="Open Sans" panose="020B0606030504020204" pitchFamily="34" charset="0"/>
                <a:cs typeface="Open Sans" panose="020B0606030504020204" pitchFamily="34" charset="0"/>
              </a:rPr>
              <a:t>la visite du jour</a:t>
            </a:r>
            <a:r>
              <a:rPr lang="fr-CA" dirty="0"/>
              <a:t>, il faut d’abord :</a:t>
            </a:r>
          </a:p>
          <a:p>
            <a:pPr lvl="1"/>
            <a:r>
              <a:rPr lang="fr-CA" dirty="0"/>
              <a:t>Ajouter une nouvelle visite.</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024682"/>
            <a:ext cx="5086350" cy="4667349"/>
          </a:xfrm>
        </p:spPr>
      </p:pic>
      <p:sp>
        <p:nvSpPr>
          <p:cNvPr id="11" name="Oval 10"/>
          <p:cNvSpPr/>
          <p:nvPr/>
        </p:nvSpPr>
        <p:spPr>
          <a:xfrm>
            <a:off x="6737568" y="5016923"/>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00720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À l’heure actuelle, pour accéder au Formulaire de début de visite </a:t>
            </a:r>
            <a:r>
              <a:rPr lang="fr-CA" dirty="0">
                <a:latin typeface="Open Sans" panose="020B0606030504020204" pitchFamily="34" charset="0"/>
                <a:ea typeface="Open Sans" panose="020B0606030504020204" pitchFamily="34" charset="0"/>
                <a:cs typeface="Open Sans" panose="020B0606030504020204" pitchFamily="34" charset="0"/>
              </a:rPr>
              <a:t>pour la visite du jour</a:t>
            </a:r>
            <a:r>
              <a:rPr lang="fr-CA" dirty="0"/>
              <a:t>, il faut d’abord :</a:t>
            </a:r>
          </a:p>
          <a:p>
            <a:pPr lvl="1"/>
            <a:r>
              <a:rPr lang="fr-CA" dirty="0"/>
              <a:t>ajouter une nouvelle visite;</a:t>
            </a:r>
          </a:p>
          <a:p>
            <a:pPr lvl="1"/>
            <a:r>
              <a:rPr lang="fr-CA" dirty="0"/>
              <a:t>fermer la fenêtre « Démarrer la saisie des </a:t>
            </a:r>
            <a:r>
              <a:rPr lang="fr-CA" dirty="0"/>
              <a:t>données </a:t>
            </a:r>
            <a:r>
              <a:rPr lang="fr-CA" dirty="0" err="1"/>
              <a:t>client.e.s</a:t>
            </a:r>
            <a:r>
              <a:rPr lang="fr-CA" dirty="0"/>
              <a:t> ».</a:t>
            </a:r>
          </a:p>
          <a:p>
            <a:pPr marL="0" indent="0">
              <a:buNone/>
            </a:pPr>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390"/>
            <a:ext cx="5086350" cy="4921932"/>
          </a:xfrm>
        </p:spPr>
      </p:pic>
      <p:sp>
        <p:nvSpPr>
          <p:cNvPr id="5" name="Oval 4"/>
          <p:cNvSpPr/>
          <p:nvPr/>
        </p:nvSpPr>
        <p:spPr>
          <a:xfrm>
            <a:off x="9984432" y="472514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1821386"/>
      </p:ext>
    </p:extLst>
  </p:cSld>
  <p:clrMapOvr>
    <a:masterClrMapping/>
  </p:clrMapOvr>
  <p:extLst mod="1">
    <p:ext uri="{6950BFC3-D8DA-4A85-94F7-54DA5524770B}">
      <p188:commentRel xmlns:p188="http://schemas.microsoft.com/office/powerpoint/2018/8/main" xmlns="" r:id="rId4"/>
    </p:ext>
  </p:extLs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fontScale="92500" lnSpcReduction="20000"/>
          </a:bodyPr>
          <a:lstStyle/>
          <a:p>
            <a:r>
              <a:rPr lang="fr-CA" dirty="0"/>
              <a:t>À l’heure actuelle, pour accéder au Formulaire de début de visite </a:t>
            </a:r>
            <a:r>
              <a:rPr lang="fr-CA" dirty="0">
                <a:latin typeface="Open Sans" panose="020B0606030504020204" pitchFamily="34" charset="0"/>
                <a:ea typeface="Open Sans" panose="020B0606030504020204" pitchFamily="34" charset="0"/>
                <a:cs typeface="Open Sans" panose="020B0606030504020204" pitchFamily="34" charset="0"/>
              </a:rPr>
              <a:t>pour la visite du jour</a:t>
            </a:r>
            <a:r>
              <a:rPr lang="fr-CA" dirty="0"/>
              <a:t>, il faut d’abord :</a:t>
            </a:r>
          </a:p>
          <a:p>
            <a:pPr lvl="1"/>
            <a:r>
              <a:rPr lang="fr-CA" dirty="0"/>
              <a:t>ajouter une nouvelle visite;</a:t>
            </a:r>
          </a:p>
          <a:p>
            <a:pPr lvl="1"/>
            <a:r>
              <a:rPr lang="fr-CA" dirty="0"/>
              <a:t>fermer </a:t>
            </a:r>
            <a:r>
              <a:rPr lang="fr-CA" sz="2100" dirty="0"/>
              <a:t>la fenêtre « Démarrer la saisie des données </a:t>
            </a:r>
            <a:r>
              <a:rPr lang="fr-CA" sz="2100" dirty="0" err="1"/>
              <a:t>client.e.s</a:t>
            </a:r>
            <a:r>
              <a:rPr lang="fr-CA" sz="2100" dirty="0"/>
              <a:t> »;</a:t>
            </a:r>
          </a:p>
          <a:p>
            <a:pPr lvl="1"/>
            <a:r>
              <a:rPr lang="fr-CA" dirty="0"/>
              <a:t>sélectionner le ou la prestataire de services qui reçoit le ou la jeune;</a:t>
            </a:r>
          </a:p>
          <a:p>
            <a:pPr lvl="1"/>
            <a:r>
              <a:rPr lang="fr-CA" dirty="0"/>
              <a:t>sélectionner « Valider ».</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694"/>
            <a:ext cx="5086350" cy="4911324"/>
          </a:xfrm>
        </p:spPr>
      </p:pic>
      <p:sp>
        <p:nvSpPr>
          <p:cNvPr id="5" name="Oval 4"/>
          <p:cNvSpPr/>
          <p:nvPr/>
        </p:nvSpPr>
        <p:spPr>
          <a:xfrm>
            <a:off x="6312024" y="21328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67858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lnSpcReduction="10000"/>
          </a:bodyPr>
          <a:lstStyle/>
          <a:p>
            <a:r>
              <a:rPr lang="fr-CA" dirty="0"/>
              <a:t>Veuillez n’ajouter qu’une seule occurrence par prestataire. </a:t>
            </a:r>
          </a:p>
          <a:p>
            <a:pPr lvl="1"/>
            <a:r>
              <a:rPr lang="fr-CA" b="0" dirty="0"/>
              <a:t>S’il y a plusieurs occurrences pour le ou la même prestataire, il faut en supprimer une.</a:t>
            </a:r>
          </a:p>
          <a:p>
            <a:pPr lvl="1"/>
            <a:r>
              <a:rPr lang="fr-CA" b="0" dirty="0"/>
              <a:t>S’il y a plusieurs occurrences et que l’une d'entre elles est vide, veuillez supprimer la seconde</a:t>
            </a:r>
            <a:r>
              <a:rPr lang="fr-CA" dirty="0"/>
              <a:t>.</a:t>
            </a:r>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
        <p:nvSpPr>
          <p:cNvPr id="5" name="Oval 4"/>
          <p:cNvSpPr/>
          <p:nvPr/>
        </p:nvSpPr>
        <p:spPr>
          <a:xfrm>
            <a:off x="7176120" y="4118709"/>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70477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Pour supprimer une occurrence, sélectionnez-la.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24026" y="365125"/>
            <a:ext cx="2439947" cy="5986463"/>
          </a:xfrm>
        </p:spPr>
      </p:pic>
      <p:sp>
        <p:nvSpPr>
          <p:cNvPr id="5" name="Oval 4"/>
          <p:cNvSpPr/>
          <p:nvPr/>
        </p:nvSpPr>
        <p:spPr>
          <a:xfrm>
            <a:off x="7890290" y="256490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65692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a:bodyPr>
          <a:lstStyle/>
          <a:p>
            <a:r>
              <a:rPr lang="fr-CA" dirty="0"/>
              <a:t>Pour supprimer une occurrence, sélectionnez-la. </a:t>
            </a:r>
          </a:p>
          <a:p>
            <a:r>
              <a:rPr lang="fr-CA" dirty="0"/>
              <a:t>Cliquez sur «Actions de suppression…», puis sur «Supprimer les formulaires sélectionnés».</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24026" y="365125"/>
            <a:ext cx="2439947" cy="5986463"/>
          </a:xfrm>
        </p:spPr>
      </p:pic>
      <p:sp>
        <p:nvSpPr>
          <p:cNvPr id="5" name="Oval 4"/>
          <p:cNvSpPr/>
          <p:nvPr/>
        </p:nvSpPr>
        <p:spPr>
          <a:xfrm>
            <a:off x="7857746" y="5517232"/>
            <a:ext cx="234271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91696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début de visite</a:t>
            </a:r>
          </a:p>
        </p:txBody>
      </p:sp>
      <p:sp>
        <p:nvSpPr>
          <p:cNvPr id="3" name="Content Placeholder 2"/>
          <p:cNvSpPr>
            <a:spLocks noGrp="1"/>
          </p:cNvSpPr>
          <p:nvPr>
            <p:ph sz="quarter" idx="18"/>
          </p:nvPr>
        </p:nvSpPr>
        <p:spPr/>
        <p:txBody>
          <a:bodyPr>
            <a:normAutofit fontScale="85000" lnSpcReduction="20000"/>
          </a:bodyPr>
          <a:lstStyle/>
          <a:p>
            <a:r>
              <a:rPr lang="fr-CA" dirty="0"/>
              <a:t>Dès que vous supprimez un formulaire ou une visite, il vous sera impossible d’en récupérer les données dans Mon passeport bien-être.</a:t>
            </a:r>
          </a:p>
          <a:p>
            <a:r>
              <a:rPr lang="fr-CA" dirty="0"/>
              <a:t>Les données seront définitivement effacées. Faites donc bien attention de sélectionner le client ou la cliente </a:t>
            </a:r>
            <a:r>
              <a:rPr lang="fr-CA" dirty="0" err="1"/>
              <a:t>voulu.e</a:t>
            </a:r>
            <a:r>
              <a:rPr lang="fr-CA" dirty="0"/>
              <a:t> ou les bons formulaires.</a:t>
            </a:r>
          </a:p>
          <a:p>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11800"/>
            <a:ext cx="5086350" cy="5293112"/>
          </a:xfrm>
        </p:spPr>
      </p:pic>
    </p:spTree>
    <p:extLst>
      <p:ext uri="{BB962C8B-B14F-4D97-AF65-F5344CB8AC3E}">
        <p14:creationId xmlns:p14="http://schemas.microsoft.com/office/powerpoint/2010/main" val="36586843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925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ou Formulaire de demande de services manquant</a:t>
            </a:r>
          </a:p>
        </p:txBody>
      </p:sp>
      <p:sp>
        <p:nvSpPr>
          <p:cNvPr id="3" name="Title 2"/>
          <p:cNvSpPr>
            <a:spLocks noGrp="1"/>
          </p:cNvSpPr>
          <p:nvPr>
            <p:ph type="title"/>
          </p:nvPr>
        </p:nvSpPr>
        <p:spPr>
          <a:xfrm>
            <a:off x="5174349" y="2420888"/>
            <a:ext cx="6394259" cy="1335683"/>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36373108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5951984" cy="1268759"/>
          </a:xfrm>
        </p:spPr>
        <p:txBody>
          <a:bodyPr>
            <a:noAutofit/>
          </a:bodyPr>
          <a:lstStyle/>
          <a:p>
            <a:r>
              <a:rPr lang="fr-CA" sz="4000" dirty="0"/>
              <a:t/>
            </a:r>
            <a:br>
              <a:rPr lang="fr-CA" sz="4000" dirty="0"/>
            </a:br>
            <a:r>
              <a:rPr lang="fr-CA" sz="4000" dirty="0"/>
              <a:t>Formulaire de demande de services</a:t>
            </a:r>
          </a:p>
        </p:txBody>
      </p:sp>
      <p:sp>
        <p:nvSpPr>
          <p:cNvPr id="3" name="Content Placeholder 2"/>
          <p:cNvSpPr>
            <a:spLocks noGrp="1"/>
          </p:cNvSpPr>
          <p:nvPr>
            <p:ph sz="quarter" idx="18"/>
          </p:nvPr>
        </p:nvSpPr>
        <p:spPr>
          <a:xfrm>
            <a:off x="623392" y="2492896"/>
            <a:ext cx="4968552" cy="3858632"/>
          </a:xfrm>
        </p:spPr>
        <p:txBody>
          <a:bodyPr>
            <a:normAutofit/>
          </a:bodyPr>
          <a:lstStyle/>
          <a:p>
            <a:r>
              <a:rPr lang="fr-CA" dirty="0"/>
              <a:t>Une fois que le Formulaire de début de visite est rempli, il faut remplir le Formulaire de demande de services.</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61377"/>
            <a:ext cx="5086350" cy="5193959"/>
          </a:xfrm>
        </p:spPr>
      </p:pic>
    </p:spTree>
    <p:extLst>
      <p:ext uri="{BB962C8B-B14F-4D97-AF65-F5344CB8AC3E}">
        <p14:creationId xmlns:p14="http://schemas.microsoft.com/office/powerpoint/2010/main" val="3587063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569190" y="1861515"/>
            <a:ext cx="4968552" cy="4465637"/>
          </a:xfrm>
        </p:spPr>
        <p:txBody>
          <a:bodyPr>
            <a:normAutofit/>
          </a:bodyPr>
          <a:lstStyle/>
          <a:p>
            <a:pPr marL="0" indent="0">
              <a:buNone/>
            </a:pPr>
            <a:r>
              <a:rPr lang="fr-CA" dirty="0"/>
              <a:t>Pour les deux questions :</a:t>
            </a:r>
          </a:p>
          <a:p>
            <a:pPr marL="0" indent="0">
              <a:buNone/>
            </a:pPr>
            <a:r>
              <a:rPr lang="fr-CA" dirty="0"/>
              <a:t>3) Quels services le client ou la cliente a-t-il ou elle reçus (cochez toutes les réponses qui s’appliquent) :</a:t>
            </a:r>
          </a:p>
          <a:p>
            <a:pPr marL="0" indent="0" defTabSz="536575">
              <a:buNone/>
            </a:pPr>
            <a:r>
              <a:rPr lang="fr-CA" dirty="0"/>
              <a:t>a.	Personne qui a fourni le service :</a:t>
            </a:r>
          </a:p>
          <a:p>
            <a:pPr lvl="1"/>
            <a:endParaRPr lang="fr-CA" dirty="0"/>
          </a:p>
        </p:txBody>
      </p:sp>
      <p:pic>
        <p:nvPicPr>
          <p:cNvPr id="9" name="Content Placeholder 8"/>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54259" y="365125"/>
            <a:ext cx="4979481" cy="5986463"/>
          </a:xfrm>
        </p:spPr>
      </p:pic>
      <p:sp>
        <p:nvSpPr>
          <p:cNvPr id="4" name="Oval 3"/>
          <p:cNvSpPr/>
          <p:nvPr/>
        </p:nvSpPr>
        <p:spPr>
          <a:xfrm>
            <a:off x="7164448" y="5166878"/>
            <a:ext cx="2531952"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610526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numCol="2">
            <a:normAutofit fontScale="85000" lnSpcReduction="20000"/>
          </a:bodyPr>
          <a:lstStyle/>
          <a:p>
            <a:pPr marL="285750" indent="-285750">
              <a:buFont typeface="Arial" panose="020B0604020202020204" pitchFamily="34" charset="0"/>
              <a:buChar char="•"/>
            </a:pPr>
            <a:r>
              <a:rPr lang="fr-CA" sz="1400" dirty="0"/>
              <a:t>Formulaire de fin de visite –          « Autre »</a:t>
            </a:r>
          </a:p>
          <a:p>
            <a:pPr marL="285750" indent="-285750">
              <a:buFont typeface="Arial" panose="020B0604020202020204" pitchFamily="34" charset="0"/>
              <a:buChar char="•"/>
            </a:pPr>
            <a:r>
              <a:rPr lang="fr-CA" sz="1400" dirty="0"/>
              <a:t>Clients fictifs</a:t>
            </a:r>
          </a:p>
          <a:p>
            <a:pPr marL="285750" indent="-285750">
              <a:buFont typeface="Arial" panose="020B0604020202020204" pitchFamily="34" charset="0"/>
              <a:buChar char="•"/>
            </a:pPr>
            <a:r>
              <a:rPr lang="fr-CA" sz="1400" dirty="0"/>
              <a:t>Pas de données sur les visites</a:t>
            </a:r>
          </a:p>
          <a:p>
            <a:pPr marL="285750" indent="-285750">
              <a:buFont typeface="Arial" panose="020B0604020202020204" pitchFamily="34" charset="0"/>
              <a:buChar char="•"/>
            </a:pPr>
            <a:r>
              <a:rPr lang="fr-CA" sz="1400" dirty="0"/>
              <a:t>Date de naissance manquante</a:t>
            </a:r>
          </a:p>
          <a:p>
            <a:pPr marL="285750" indent="-285750">
              <a:buFont typeface="Arial" panose="020B0604020202020204" pitchFamily="34" charset="0"/>
              <a:buChar char="•"/>
            </a:pPr>
            <a:r>
              <a:rPr lang="fr-CA" sz="1400" dirty="0"/>
              <a:t>Formulaire de début de visite manquant</a:t>
            </a:r>
          </a:p>
          <a:p>
            <a:pPr marL="285750" indent="-285750">
              <a:buFont typeface="Arial" panose="020B0604020202020204" pitchFamily="34" charset="0"/>
              <a:buChar char="•"/>
            </a:pPr>
            <a:r>
              <a:rPr lang="fr-CA" sz="1400" dirty="0"/>
              <a:t>Formulaire de demande de services manquant</a:t>
            </a:r>
          </a:p>
          <a:p>
            <a:pPr marL="285750" indent="-285750">
              <a:buFont typeface="Arial" panose="020B0604020202020204" pitchFamily="34" charset="0"/>
              <a:buChar char="•"/>
            </a:pPr>
            <a:r>
              <a:rPr lang="fr-CA" sz="1400" dirty="0"/>
              <a:t>Formulaire de fin de visite manquant</a:t>
            </a:r>
          </a:p>
        </p:txBody>
      </p:sp>
      <p:sp>
        <p:nvSpPr>
          <p:cNvPr id="3" name="Title 2"/>
          <p:cNvSpPr>
            <a:spLocks noGrp="1"/>
          </p:cNvSpPr>
          <p:nvPr>
            <p:ph type="title"/>
          </p:nvPr>
        </p:nvSpPr>
        <p:spPr>
          <a:xfrm>
            <a:off x="5174349" y="1956372"/>
            <a:ext cx="7017651" cy="1800200"/>
          </a:xfrm>
        </p:spPr>
        <p:txBody>
          <a:bodyPr>
            <a:normAutofit fontScale="90000"/>
          </a:bodyPr>
          <a:lstStyle/>
          <a:p>
            <a:r>
              <a:rPr lang="fr-CA" dirty="0"/>
              <a:t>Amélioration de la qualité des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9767532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734208"/>
            <a:ext cx="5086350" cy="5248297"/>
          </a:xfrm>
        </p:spPr>
      </p:pic>
    </p:spTree>
    <p:extLst>
      <p:ext uri="{BB962C8B-B14F-4D97-AF65-F5344CB8AC3E}">
        <p14:creationId xmlns:p14="http://schemas.microsoft.com/office/powerpoint/2010/main" val="35144520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a:xfrm>
            <a:off x="504825" y="1885891"/>
            <a:ext cx="5087119" cy="4465637"/>
          </a:xfrm>
        </p:spPr>
        <p:txBody>
          <a:bodyPr>
            <a:normAutofit/>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1"/>
            <a:endParaRPr lang="fr-CA" dirty="0"/>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7" name="Oval 6"/>
          <p:cNvSpPr/>
          <p:nvPr/>
        </p:nvSpPr>
        <p:spPr>
          <a:xfrm>
            <a:off x="10272464" y="76470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89259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a:xfrm>
            <a:off x="504825" y="1885891"/>
            <a:ext cx="5087119" cy="4465637"/>
          </a:xfrm>
        </p:spPr>
        <p:txBody>
          <a:bodyPr>
            <a:normAutofit/>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2"/>
            <a:r>
              <a:rPr lang="fr-CA" dirty="0"/>
              <a:t>Cliquez deux fois sur la Tâche voulue.</a:t>
            </a:r>
          </a:p>
          <a:p>
            <a:pPr lvl="1"/>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10" name="Oval 9"/>
          <p:cNvSpPr/>
          <p:nvPr/>
        </p:nvSpPr>
        <p:spPr>
          <a:xfrm>
            <a:off x="7104112" y="133677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29681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fontScale="92500" lnSpcReduction="10000"/>
          </a:bodyPr>
          <a:lstStyle/>
          <a:p>
            <a:r>
              <a:rPr lang="fr-CA" dirty="0"/>
              <a:t>Si un Formulaire de fin de visite n'a pas été rempli, vous pouvez en être informé de deux façons :</a:t>
            </a:r>
          </a:p>
          <a:p>
            <a:pPr lvl="1"/>
            <a:r>
              <a:rPr lang="fr-CA" dirty="0"/>
              <a:t>Quand vous vous connectez à votre compte MPBE, une icône d’alerte apparaît dans le coin supérieur droit.</a:t>
            </a:r>
          </a:p>
          <a:p>
            <a:pPr lvl="2"/>
            <a:r>
              <a:rPr lang="fr-CA" dirty="0"/>
              <a:t>Cliquez deux fois sur la Tâche voulue.</a:t>
            </a:r>
          </a:p>
          <a:p>
            <a:pPr lvl="2"/>
            <a:r>
              <a:rPr lang="fr-CA" dirty="0"/>
              <a:t>Le Formulaire de fin de visite que vous devez remplir apparaîtra alors dans une nouvelle fenêtre. </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96581"/>
            <a:ext cx="5086350" cy="3723551"/>
          </a:xfrm>
        </p:spPr>
      </p:pic>
    </p:spTree>
    <p:extLst>
      <p:ext uri="{BB962C8B-B14F-4D97-AF65-F5344CB8AC3E}">
        <p14:creationId xmlns:p14="http://schemas.microsoft.com/office/powerpoint/2010/main" val="5657721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 :</a:t>
            </a:r>
          </a:p>
          <a:p>
            <a:pPr lvl="1"/>
            <a:r>
              <a:rPr lang="fr-CA" dirty="0"/>
              <a:t>Le Centre de tâches</a:t>
            </a:r>
          </a:p>
          <a:p>
            <a:pPr lvl="1"/>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00734" y="1029169"/>
            <a:ext cx="3086531" cy="4658375"/>
          </a:xfrm>
        </p:spPr>
      </p:pic>
    </p:spTree>
    <p:extLst>
      <p:ext uri="{BB962C8B-B14F-4D97-AF65-F5344CB8AC3E}">
        <p14:creationId xmlns:p14="http://schemas.microsoft.com/office/powerpoint/2010/main" val="2260786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a:bodyPr>
          <a:lstStyle/>
          <a:p>
            <a:r>
              <a:rPr lang="fr-CA" dirty="0"/>
              <a:t>Si un Formulaire de fin de visite n'a pas été rempli, vous pouvez en être informé de deux façons :</a:t>
            </a:r>
          </a:p>
          <a:p>
            <a:pPr lvl="1"/>
            <a:r>
              <a:rPr lang="fr-CA" dirty="0"/>
              <a:t>Le Centre de tâches</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3200"/>
            <a:ext cx="5086350" cy="4890313"/>
          </a:xfrm>
        </p:spPr>
      </p:pic>
    </p:spTree>
    <p:extLst>
      <p:ext uri="{BB962C8B-B14F-4D97-AF65-F5344CB8AC3E}">
        <p14:creationId xmlns:p14="http://schemas.microsoft.com/office/powerpoint/2010/main" val="37407151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Formulaire de fin de visite</a:t>
            </a:r>
          </a:p>
        </p:txBody>
      </p:sp>
      <p:sp>
        <p:nvSpPr>
          <p:cNvPr id="3" name="Content Placeholder 2"/>
          <p:cNvSpPr>
            <a:spLocks noGrp="1"/>
          </p:cNvSpPr>
          <p:nvPr>
            <p:ph sz="quarter" idx="18"/>
          </p:nvPr>
        </p:nvSpPr>
        <p:spPr/>
        <p:txBody>
          <a:bodyPr>
            <a:normAutofit lnSpcReduction="10000"/>
          </a:bodyPr>
          <a:lstStyle/>
          <a:p>
            <a:r>
              <a:rPr lang="fr-CA" dirty="0"/>
              <a:t>Si un Formulaire de fin de visite n'a pas été rempli, vous pouvez en être informé de deux façons :</a:t>
            </a:r>
          </a:p>
          <a:p>
            <a:pPr lvl="1"/>
            <a:r>
              <a:rPr lang="fr-CA" dirty="0"/>
              <a:t>Le Centre de tâches</a:t>
            </a:r>
          </a:p>
          <a:p>
            <a:pPr lvl="2"/>
            <a:r>
              <a:rPr lang="fr-CA" dirty="0"/>
              <a:t>Cliquez deux fois sur la ligne à remplir.</a:t>
            </a:r>
          </a:p>
          <a:p>
            <a:pPr lvl="2"/>
            <a:r>
              <a:rPr lang="fr-CA" dirty="0"/>
              <a:t>Le Formulaire de fin de visite que vous devez remplir apparaîtra alors dans une nouvelle fenêtre. </a:t>
            </a:r>
          </a:p>
          <a:p>
            <a:pPr marL="204788" lvl="1" indent="0">
              <a:buNone/>
            </a:pPr>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96581"/>
            <a:ext cx="5086350" cy="3723551"/>
          </a:xfrm>
        </p:spPr>
      </p:pic>
    </p:spTree>
    <p:extLst>
      <p:ext uri="{BB962C8B-B14F-4D97-AF65-F5344CB8AC3E}">
        <p14:creationId xmlns:p14="http://schemas.microsoft.com/office/powerpoint/2010/main" val="6278075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600" dirty="0"/>
              <a:t>Plusieurs : </a:t>
            </a:r>
          </a:p>
          <a:p>
            <a:pPr marL="731838" lvl="1" indent="-285750">
              <a:buFont typeface="Arial" panose="020B0604020202020204" pitchFamily="34" charset="0"/>
              <a:buChar char="•"/>
            </a:pPr>
            <a:r>
              <a:rPr lang="fr-CA" sz="1200"/>
              <a:t>Formulaires </a:t>
            </a:r>
            <a:r>
              <a:rPr lang="fr-CA" sz="1200" dirty="0"/>
              <a:t>de début de visite</a:t>
            </a:r>
          </a:p>
        </p:txBody>
      </p:sp>
      <p:sp>
        <p:nvSpPr>
          <p:cNvPr id="3" name="Title 2"/>
          <p:cNvSpPr>
            <a:spLocks noGrp="1"/>
          </p:cNvSpPr>
          <p:nvPr>
            <p:ph type="title"/>
          </p:nvPr>
        </p:nvSpPr>
        <p:spPr>
          <a:xfrm>
            <a:off x="4943873" y="620688"/>
            <a:ext cx="4796820" cy="3135883"/>
          </a:xfrm>
        </p:spPr>
        <p:txBody>
          <a:bodyPr>
            <a:normAutofit fontScale="90000"/>
          </a:bodyPr>
          <a:lstStyle/>
          <a:p>
            <a:r>
              <a:rPr lang="fr-CA" dirty="0"/>
              <a:t>Erreurs courantes dans Mon passeport bien-être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2110171"/>
            <a:ext cx="3515959" cy="2461171"/>
          </a:xfrm>
          <a:prstGeom prst="rect">
            <a:avLst/>
          </a:prstGeom>
        </p:spPr>
      </p:pic>
    </p:spTree>
    <p:extLst>
      <p:ext uri="{BB962C8B-B14F-4D97-AF65-F5344CB8AC3E}">
        <p14:creationId xmlns:p14="http://schemas.microsoft.com/office/powerpoint/2010/main" val="21546906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352" y="188641"/>
            <a:ext cx="5832648" cy="1296144"/>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Si un.e jeune reçoit dans la même journée deux services distincts, deux occurrences de «début de visite» ne doivent pas être indiquées lors de la même visite. </a:t>
            </a:r>
          </a:p>
        </p:txBody>
      </p:sp>
      <p:pic>
        <p:nvPicPr>
          <p:cNvPr id="14" name="Content Placeholder 1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Tree>
    <p:extLst>
      <p:ext uri="{BB962C8B-B14F-4D97-AF65-F5344CB8AC3E}">
        <p14:creationId xmlns:p14="http://schemas.microsoft.com/office/powerpoint/2010/main" val="2898905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p:txBody>
          <a:bodyPr>
            <a:normAutofit fontScale="92500" lnSpcReduction="20000"/>
          </a:bodyPr>
          <a:lstStyle/>
          <a:p>
            <a:pPr marL="0" indent="0">
              <a:buNone/>
            </a:pPr>
            <a:r>
              <a:rPr lang="fr-CA" dirty="0"/>
              <a:t>Pour les deux questions :</a:t>
            </a:r>
          </a:p>
          <a:p>
            <a:pPr marL="0" indent="0">
              <a:buNone/>
            </a:pPr>
            <a:r>
              <a:rPr lang="fr-CA" dirty="0"/>
              <a:t>3) Quels services le client ou la cliente a-t-il ou elle reçus (cochez toutes les réponses qui s’appliquent) :</a:t>
            </a:r>
          </a:p>
          <a:p>
            <a:pPr marL="0" indent="0">
              <a:buNone/>
            </a:pPr>
            <a:r>
              <a:rPr lang="fr-CA" dirty="0"/>
              <a:t>c) Les services fournis répondaient directement aux besoins suivants (cochez toutes les cases qui s’appliquent) :</a:t>
            </a:r>
          </a:p>
          <a:p>
            <a:pPr lvl="1"/>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420551"/>
            <a:ext cx="5086350" cy="5875611"/>
          </a:xfrm>
        </p:spPr>
      </p:pic>
      <p:sp>
        <p:nvSpPr>
          <p:cNvPr id="10" name="Oval 9"/>
          <p:cNvSpPr/>
          <p:nvPr/>
        </p:nvSpPr>
        <p:spPr>
          <a:xfrm>
            <a:off x="7104112" y="587727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1674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365125"/>
            <a:ext cx="5256584"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Si un.e jeune reçoit dans la même journée deux services distincts, deux occurrences de «début de visite» ne doivent pas être indiquées lors de la même visite.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095839" y="1195879"/>
            <a:ext cx="4096322" cy="4324954"/>
          </a:xfrm>
        </p:spPr>
      </p:pic>
      <p:sp>
        <p:nvSpPr>
          <p:cNvPr id="11" name="&quot;No&quot; Symbol 10"/>
          <p:cNvSpPr/>
          <p:nvPr/>
        </p:nvSpPr>
        <p:spPr>
          <a:xfrm>
            <a:off x="6456040" y="765076"/>
            <a:ext cx="5109633" cy="5256584"/>
          </a:xfrm>
          <a:prstGeom prst="noSmoking">
            <a:avLst/>
          </a:prstGeom>
          <a:noFill/>
          <a:ln w="7620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954327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36965704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365125"/>
            <a:ext cx="5256584"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Le ou la jeune ne doit remplir l'ensemble minimal de données qu’une fois par jour.</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6140315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a:xfrm>
            <a:off x="623392" y="1885891"/>
            <a:ext cx="5040560" cy="4465637"/>
          </a:xfrm>
        </p:spPr>
        <p:txBody>
          <a:bodyPr>
            <a:normAutofit/>
          </a:bodyPr>
          <a:lstStyle/>
          <a:p>
            <a:r>
              <a:rPr lang="fr-CA" dirty="0"/>
              <a:t>Créez plutôt deux visites distinctes :</a:t>
            </a:r>
          </a:p>
          <a:p>
            <a:pPr lvl="1"/>
            <a:r>
              <a:rPr lang="fr-CA" dirty="0"/>
              <a:t>Le ou la jeune ne doit remplir l'ensemble minimal de données qu’une fois par jour.</a:t>
            </a:r>
          </a:p>
          <a:p>
            <a:pPr lvl="1"/>
            <a:r>
              <a:rPr lang="fr-CA" dirty="0"/>
              <a:t>Exception : le ou la jeune remplit :</a:t>
            </a:r>
          </a:p>
          <a:p>
            <a:pPr lvl="2"/>
            <a:r>
              <a:rPr lang="fr-CA" dirty="0"/>
              <a:t>L’Échelle d’évaluation de la séance</a:t>
            </a:r>
          </a:p>
          <a:p>
            <a:pPr marL="461963" lvl="2" indent="0">
              <a:buNone/>
            </a:pPr>
            <a:endParaRPr lang="fr-CA" dirty="0"/>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29923569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8" y="365125"/>
            <a:ext cx="5184576" cy="1119659"/>
          </a:xfrm>
        </p:spPr>
        <p:txBody>
          <a:bodyPr>
            <a:normAutofit fontScale="90000"/>
          </a:bodyPr>
          <a:lstStyle/>
          <a:p>
            <a:r>
              <a:rPr lang="fr-CA" dirty="0"/>
              <a:t>Plusieurs débuts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Lors de chaque visite, il faut remplir les formulaires suivants :</a:t>
            </a:r>
          </a:p>
          <a:p>
            <a:pPr lvl="2"/>
            <a:r>
              <a:rPr lang="fr-CA" dirty="0"/>
              <a:t>Formulaire de début de visite</a:t>
            </a:r>
          </a:p>
          <a:p>
            <a:pPr lvl="2"/>
            <a:r>
              <a:rPr lang="fr-CA" dirty="0"/>
              <a:t>Formulaire de demande de services</a:t>
            </a:r>
          </a:p>
          <a:p>
            <a:pPr lvl="2"/>
            <a:r>
              <a:rPr lang="fr-CA" dirty="0"/>
              <a:t>Formulaire de fin de visite</a:t>
            </a:r>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16170164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sz="1600" dirty="0"/>
              <a:t>Plusieurs : </a:t>
            </a:r>
          </a:p>
          <a:p>
            <a:pPr marL="731838" lvl="1" indent="-285750">
              <a:buFont typeface="Arial" panose="020B0604020202020204" pitchFamily="34" charset="0"/>
              <a:buChar char="•"/>
            </a:pPr>
            <a:r>
              <a:rPr lang="fr-CA" sz="1200" dirty="0"/>
              <a:t>Formulaires de début de visite</a:t>
            </a:r>
          </a:p>
          <a:p>
            <a:pPr marL="731838" lvl="1" indent="-285750">
              <a:buFont typeface="Arial" panose="020B0604020202020204" pitchFamily="34" charset="0"/>
              <a:buChar char="•"/>
            </a:pPr>
            <a:r>
              <a:rPr lang="fr-CA" sz="1200" dirty="0"/>
              <a:t>Formulaires de fin de visite</a:t>
            </a:r>
          </a:p>
        </p:txBody>
      </p:sp>
      <p:sp>
        <p:nvSpPr>
          <p:cNvPr id="3" name="Title 2"/>
          <p:cNvSpPr>
            <a:spLocks noGrp="1"/>
          </p:cNvSpPr>
          <p:nvPr>
            <p:ph type="title"/>
          </p:nvPr>
        </p:nvSpPr>
        <p:spPr>
          <a:xfrm>
            <a:off x="5174349" y="1124744"/>
            <a:ext cx="4566343" cy="2631827"/>
          </a:xfrm>
        </p:spPr>
        <p:txBody>
          <a:bodyPr>
            <a:normAutofit fontScale="90000"/>
          </a:bodyPr>
          <a:lstStyle/>
          <a:p>
            <a:r>
              <a:rPr lang="fr-CA" dirty="0"/>
              <a:t>Erreurs courantes dans Mon passeport bien-être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432" y="2110171"/>
            <a:ext cx="3515959" cy="2461171"/>
          </a:xfrm>
          <a:prstGeom prst="rect">
            <a:avLst/>
          </a:prstGeom>
        </p:spPr>
      </p:pic>
    </p:spTree>
    <p:extLst>
      <p:ext uri="{BB962C8B-B14F-4D97-AF65-F5344CB8AC3E}">
        <p14:creationId xmlns:p14="http://schemas.microsoft.com/office/powerpoint/2010/main" val="236690844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7" name="Content Placeholder 6"/>
          <p:cNvSpPr>
            <a:spLocks noGrp="1"/>
          </p:cNvSpPr>
          <p:nvPr>
            <p:ph sz="quarter" idx="18"/>
          </p:nvPr>
        </p:nvSpPr>
        <p:spPr/>
        <p:txBody>
          <a:bodyPr/>
          <a:lstStyle/>
          <a:p>
            <a:r>
              <a:rPr lang="fr-CA" dirty="0"/>
              <a:t>Si un.e jeune reçoit dans la même journée deux services distincts, deux occurrences de «fin de visite» ne doivent pas être indiquées lors de la même visite. </a:t>
            </a:r>
          </a:p>
          <a:p>
            <a:pPr marL="0" indent="0">
              <a:buNone/>
            </a:pPr>
            <a:endParaRPr lang="fr-CA" dirty="0"/>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743629" y="2405723"/>
            <a:ext cx="2800741" cy="1905266"/>
          </a:xfrm>
        </p:spPr>
      </p:pic>
    </p:spTree>
    <p:extLst>
      <p:ext uri="{BB962C8B-B14F-4D97-AF65-F5344CB8AC3E}">
        <p14:creationId xmlns:p14="http://schemas.microsoft.com/office/powerpoint/2010/main" val="39926926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7" name="Content Placeholder 6"/>
          <p:cNvSpPr>
            <a:spLocks noGrp="1"/>
          </p:cNvSpPr>
          <p:nvPr>
            <p:ph sz="quarter" idx="18"/>
          </p:nvPr>
        </p:nvSpPr>
        <p:spPr/>
        <p:txBody>
          <a:bodyPr/>
          <a:lstStyle/>
          <a:p>
            <a:r>
              <a:rPr lang="fr-CA" dirty="0"/>
              <a:t>Si un.e jeune reçoit dans la même journée deux services distincts, deux occurrences de «fin de visite» ne doivent pas être indiquées lors de la même visite. </a:t>
            </a:r>
          </a:p>
          <a:p>
            <a:endParaRPr lang="fr-CA" dirty="0"/>
          </a:p>
        </p:txBody>
      </p:sp>
      <p:pic>
        <p:nvPicPr>
          <p:cNvPr id="4" name="Content Placeholder 3"/>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743629" y="2405723"/>
            <a:ext cx="2800741" cy="1905266"/>
          </a:xfrm>
        </p:spPr>
      </p:pic>
      <p:sp>
        <p:nvSpPr>
          <p:cNvPr id="12" name="&quot;No&quot; Symbol 11"/>
          <p:cNvSpPr/>
          <p:nvPr/>
        </p:nvSpPr>
        <p:spPr>
          <a:xfrm>
            <a:off x="6456040" y="765076"/>
            <a:ext cx="5109633" cy="5256584"/>
          </a:xfrm>
          <a:prstGeom prst="noSmoking">
            <a:avLst/>
          </a:prstGeom>
          <a:noFill/>
          <a:ln w="7620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1517478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76085830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 :</a:t>
            </a:r>
          </a:p>
          <a:p>
            <a:pPr lvl="1"/>
            <a:r>
              <a:rPr lang="fr-CA" dirty="0"/>
              <a:t>Le.la jeune ne doit remplir l’ensemble minimal de données qu’une fois par jour.</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2858813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Fin de visite –  « Autre »</a:t>
            </a:r>
          </a:p>
        </p:txBody>
      </p:sp>
      <p:sp>
        <p:nvSpPr>
          <p:cNvPr id="3" name="Content Placeholder 2"/>
          <p:cNvSpPr>
            <a:spLocks noGrp="1"/>
          </p:cNvSpPr>
          <p:nvPr>
            <p:ph sz="quarter" idx="18"/>
          </p:nvPr>
        </p:nvSpPr>
        <p:spPr/>
        <p:txBody>
          <a:bodyPr>
            <a:normAutofit/>
          </a:bodyPr>
          <a:lstStyle/>
          <a:p>
            <a:pPr marL="0" indent="0">
              <a:buNone/>
            </a:pPr>
            <a:r>
              <a:rPr lang="fr-CA" dirty="0"/>
              <a:t>Pour les deux questions :</a:t>
            </a:r>
          </a:p>
          <a:p>
            <a:r>
              <a:rPr lang="fr-CA" dirty="0"/>
              <a:t>Le champ « Autre » est surutilisé, alors qu’il existe souvent de meilleures options à sélectionner.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Tree>
    <p:extLst>
      <p:ext uri="{BB962C8B-B14F-4D97-AF65-F5344CB8AC3E}">
        <p14:creationId xmlns:p14="http://schemas.microsoft.com/office/powerpoint/2010/main" val="38655673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p:txBody>
          <a:bodyPr>
            <a:normAutofit/>
          </a:bodyPr>
          <a:lstStyle/>
          <a:p>
            <a:r>
              <a:rPr lang="fr-CA" dirty="0"/>
              <a:t>Créez plutôt deux visites distinctes:</a:t>
            </a:r>
          </a:p>
          <a:p>
            <a:pPr lvl="1"/>
            <a:r>
              <a:rPr lang="fr-CA" dirty="0"/>
              <a:t>Le.la jeune ne doit remplir l’ensemble minimal de données qu’une fois par jour. </a:t>
            </a:r>
          </a:p>
          <a:p>
            <a:pPr lvl="1"/>
            <a:r>
              <a:rPr lang="fr-CA" dirty="0"/>
              <a:t>Exception : le.la jeune remplit :</a:t>
            </a:r>
          </a:p>
          <a:p>
            <a:pPr lvl="2"/>
            <a:r>
              <a:rPr lang="fr-CA" dirty="0"/>
              <a:t>L’Échelle d’évaluation de la séance.</a:t>
            </a:r>
          </a:p>
          <a:p>
            <a:pPr marL="461963" lvl="2" indent="0">
              <a:buNone/>
            </a:pPr>
            <a:endParaRPr lang="fr-CA" dirty="0"/>
          </a:p>
          <a:p>
            <a:pPr marL="461963" lvl="2" indent="0">
              <a:buNone/>
            </a:pPr>
            <a:endParaRPr lang="fr-CA" dirty="0"/>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44181537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Plusieurs fins de visite</a:t>
            </a:r>
          </a:p>
        </p:txBody>
      </p:sp>
      <p:sp>
        <p:nvSpPr>
          <p:cNvPr id="3" name="Content Placeholder 2"/>
          <p:cNvSpPr>
            <a:spLocks noGrp="1"/>
          </p:cNvSpPr>
          <p:nvPr>
            <p:ph sz="quarter" idx="18"/>
          </p:nvPr>
        </p:nvSpPr>
        <p:spPr>
          <a:xfrm>
            <a:off x="623392" y="1517812"/>
            <a:ext cx="4968552" cy="4465637"/>
          </a:xfrm>
        </p:spPr>
        <p:txBody>
          <a:bodyPr>
            <a:normAutofit/>
          </a:bodyPr>
          <a:lstStyle/>
          <a:p>
            <a:r>
              <a:rPr lang="fr-CA" dirty="0"/>
              <a:t>Créez plutôt deux visites distinctes :</a:t>
            </a:r>
          </a:p>
          <a:p>
            <a:pPr lvl="1"/>
            <a:r>
              <a:rPr lang="fr-CA" dirty="0"/>
              <a:t>S’assurer que le.la prestataire de services remplit les formulaires suivants à chaque visite :</a:t>
            </a:r>
          </a:p>
          <a:p>
            <a:pPr lvl="2"/>
            <a:r>
              <a:rPr lang="fr-CA" dirty="0"/>
              <a:t>Formulaire de début de visite</a:t>
            </a:r>
          </a:p>
          <a:p>
            <a:pPr lvl="2"/>
            <a:r>
              <a:rPr lang="fr-CA" dirty="0"/>
              <a:t>Formulaire de demande de services</a:t>
            </a:r>
          </a:p>
          <a:p>
            <a:pPr lvl="2"/>
            <a:r>
              <a:rPr lang="fr-CA" dirty="0"/>
              <a:t>Formulaire de fin de visite</a:t>
            </a:r>
          </a:p>
          <a:p>
            <a:pPr lvl="2"/>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672182" y="2000854"/>
            <a:ext cx="2943636" cy="2715004"/>
          </a:xfrm>
        </p:spPr>
      </p:pic>
    </p:spTree>
    <p:extLst>
      <p:ext uri="{BB962C8B-B14F-4D97-AF65-F5344CB8AC3E}">
        <p14:creationId xmlns:p14="http://schemas.microsoft.com/office/powerpoint/2010/main" val="17939073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a:xfrm>
            <a:off x="6180808" y="2482920"/>
            <a:ext cx="3528392" cy="2676872"/>
          </a:xfrm>
        </p:spPr>
        <p:txBody>
          <a:bodyPr>
            <a:normAutofit/>
          </a:bodyPr>
          <a:lstStyle/>
          <a:p>
            <a:pPr marL="0" indent="0" algn="ctr">
              <a:lnSpc>
                <a:spcPct val="100000"/>
              </a:lnSpc>
              <a:buNone/>
            </a:pPr>
            <a:r>
              <a:rPr lang="fr-CA" sz="4000" dirty="0">
                <a:latin typeface="Open Sans ExtraBold" panose="020B0906030804020204" pitchFamily="34" charset="0"/>
                <a:ea typeface="Open Sans ExtraBold" panose="020B0906030804020204" pitchFamily="34" charset="0"/>
                <a:cs typeface="Open Sans ExtraBold" panose="020B0906030804020204" pitchFamily="34" charset="0"/>
              </a:rPr>
              <a:t>Merci !</a:t>
            </a: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87968" y="2953063"/>
            <a:ext cx="4910886" cy="1736585"/>
          </a:xfrm>
          <a:prstGeom prst="rect">
            <a:avLst/>
          </a:prstGeom>
        </p:spPr>
      </p:pic>
    </p:spTree>
    <p:extLst>
      <p:ext uri="{BB962C8B-B14F-4D97-AF65-F5344CB8AC3E}">
        <p14:creationId xmlns:p14="http://schemas.microsoft.com/office/powerpoint/2010/main" val="322078764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3183862"/>
            <a:ext cx="6331851" cy="831627"/>
          </a:xfrm>
        </p:spPr>
        <p:txBody>
          <a:bodyPr>
            <a:normAutofit/>
          </a:bodyPr>
          <a:lstStyle/>
          <a:p>
            <a:pPr algn="ctr"/>
            <a:r>
              <a:rPr lang="fr-CA" dirty="0"/>
              <a:t>Des questions ?</a:t>
            </a:r>
          </a:p>
        </p:txBody>
      </p:sp>
      <p:pic>
        <p:nvPicPr>
          <p:cNvPr id="4" name="Picture 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325510" y="2738882"/>
            <a:ext cx="1661011" cy="1721585"/>
          </a:xfrm>
          <a:prstGeom prst="rect">
            <a:avLst/>
          </a:prstGeom>
        </p:spPr>
      </p:pic>
    </p:spTree>
    <p:extLst>
      <p:ext uri="{BB962C8B-B14F-4D97-AF65-F5344CB8AC3E}">
        <p14:creationId xmlns:p14="http://schemas.microsoft.com/office/powerpoint/2010/main" val="270306457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ownload Facebook Png Hd HQ PNG Image | FreePNGImg"/>
          <p:cNvPicPr>
            <a:picLocks noGrp="1" noChangeAspect="1"/>
          </p:cNvPicPr>
          <p:nvPr>
            <p:ph type="pic" sz="quarter" idx="18"/>
          </p:nvPr>
        </p:nvPicPr>
        <p:blipFill>
          <a:blip r:embed="rId3" cstate="hqprint">
            <a:extLst>
              <a:ext uri="{28A0092B-C50C-407E-A947-70E740481C1C}">
                <a14:useLocalDpi xmlns:a14="http://schemas.microsoft.com/office/drawing/2010/main"/>
              </a:ext>
            </a:extLst>
          </a:blip>
          <a:srcRect/>
          <a:stretch>
            <a:fillRect/>
          </a:stretch>
        </p:blipFill>
        <p:spPr>
          <a:xfrm>
            <a:off x="837823" y="3498104"/>
            <a:ext cx="1587080" cy="1587080"/>
          </a:xfrm>
        </p:spPr>
      </p:pic>
      <p:pic>
        <p:nvPicPr>
          <p:cNvPr id="15" name="Picture Placeholder 14"/>
          <p:cNvPicPr>
            <a:picLocks noGrp="1" noChangeAspect="1"/>
          </p:cNvPicPr>
          <p:nvPr>
            <p:ph type="pic" sz="quarter" idx="19"/>
          </p:nvPr>
        </p:nvPicPr>
        <p:blipFill>
          <a:blip r:embed="rId4" cstate="hqprint">
            <a:extLst>
              <a:ext uri="{28A0092B-C50C-407E-A947-70E740481C1C}">
                <a14:useLocalDpi xmlns:a14="http://schemas.microsoft.com/office/drawing/2010/main"/>
              </a:ext>
            </a:extLst>
          </a:blip>
          <a:stretch>
            <a:fillRect/>
          </a:stretch>
        </p:blipFill>
        <p:spPr>
          <a:xfrm>
            <a:off x="3773764" y="3498104"/>
            <a:ext cx="1587080" cy="1587080"/>
          </a:xfrm>
        </p:spPr>
      </p:pic>
      <p:pic>
        <p:nvPicPr>
          <p:cNvPr id="16" name="Picture Placeholder 15" descr="circle-twitter_icon-icons.com_66835 • OcupaTEA"/>
          <p:cNvPicPr>
            <a:picLocks noGrp="1" noChangeAspect="1"/>
          </p:cNvPicPr>
          <p:nvPr>
            <p:ph type="pic" sz="quarter" idx="20"/>
          </p:nvPr>
        </p:nvPicPr>
        <p:blipFill>
          <a:blip r:embed="rId5" cstate="hqprint">
            <a:extLst>
              <a:ext uri="{28A0092B-C50C-407E-A947-70E740481C1C}">
                <a14:useLocalDpi xmlns:a14="http://schemas.microsoft.com/office/drawing/2010/main"/>
              </a:ext>
            </a:extLst>
          </a:blip>
          <a:srcRect/>
          <a:stretch>
            <a:fillRect/>
          </a:stretch>
        </p:blipFill>
        <p:spPr>
          <a:xfrm>
            <a:off x="6709705" y="3498104"/>
            <a:ext cx="1587080" cy="1587080"/>
          </a:xfrm>
        </p:spPr>
      </p:pic>
      <p:sp>
        <p:nvSpPr>
          <p:cNvPr id="6" name="Text Placeholder 5"/>
          <p:cNvSpPr>
            <a:spLocks noGrp="1"/>
          </p:cNvSpPr>
          <p:nvPr>
            <p:ph type="body" sz="quarter" idx="16"/>
          </p:nvPr>
        </p:nvSpPr>
        <p:spPr>
          <a:xfrm>
            <a:off x="623392" y="5013176"/>
            <a:ext cx="2057136" cy="2154033"/>
          </a:xfrm>
        </p:spPr>
        <p:txBody>
          <a:bodyPr/>
          <a:lstStyle/>
          <a:p>
            <a:pPr algn="ctr"/>
            <a:r>
              <a:rPr lang="fr-CA" sz="2000" dirty="0"/>
              <a:t>@ywhontario</a:t>
            </a:r>
            <a:endParaRPr lang="fr-CA" sz="1400" dirty="0"/>
          </a:p>
        </p:txBody>
      </p:sp>
      <p:sp>
        <p:nvSpPr>
          <p:cNvPr id="11" name="Text Placeholder 10"/>
          <p:cNvSpPr>
            <a:spLocks noGrp="1"/>
          </p:cNvSpPr>
          <p:nvPr>
            <p:ph type="body" sz="quarter" idx="22"/>
          </p:nvPr>
        </p:nvSpPr>
        <p:spPr>
          <a:xfrm>
            <a:off x="3551717" y="5013176"/>
            <a:ext cx="2057136" cy="2154033"/>
          </a:xfrm>
        </p:spPr>
        <p:txBody>
          <a:bodyPr/>
          <a:lstStyle/>
          <a:p>
            <a:pPr algn="ctr"/>
            <a:r>
              <a:rPr lang="fr-CA" sz="2000" dirty="0"/>
              <a:t>@ywhontario</a:t>
            </a:r>
            <a:endParaRPr lang="fr-CA" sz="1400" dirty="0"/>
          </a:p>
        </p:txBody>
      </p:sp>
      <p:sp>
        <p:nvSpPr>
          <p:cNvPr id="12" name="Text Placeholder 11"/>
          <p:cNvSpPr>
            <a:spLocks noGrp="1"/>
          </p:cNvSpPr>
          <p:nvPr>
            <p:ph type="body" sz="quarter" idx="23"/>
          </p:nvPr>
        </p:nvSpPr>
        <p:spPr>
          <a:xfrm>
            <a:off x="6480042" y="5013176"/>
            <a:ext cx="2057136" cy="2154033"/>
          </a:xfrm>
        </p:spPr>
        <p:txBody>
          <a:bodyPr/>
          <a:lstStyle/>
          <a:p>
            <a:pPr algn="ctr"/>
            <a:r>
              <a:rPr lang="fr-CA" sz="2000" dirty="0"/>
              <a:t>@ywhontario</a:t>
            </a:r>
            <a:endParaRPr lang="fr-CA" sz="1400" dirty="0"/>
          </a:p>
        </p:txBody>
      </p:sp>
      <p:sp>
        <p:nvSpPr>
          <p:cNvPr id="13" name="Text Placeholder 12"/>
          <p:cNvSpPr>
            <a:spLocks noGrp="1"/>
          </p:cNvSpPr>
          <p:nvPr>
            <p:ph type="body" sz="quarter" idx="24"/>
          </p:nvPr>
        </p:nvSpPr>
        <p:spPr>
          <a:xfrm>
            <a:off x="9323266" y="5013176"/>
            <a:ext cx="2286253" cy="2154033"/>
          </a:xfrm>
        </p:spPr>
        <p:txBody>
          <a:bodyPr>
            <a:normAutofit/>
          </a:bodyPr>
          <a:lstStyle/>
          <a:p>
            <a:pPr algn="ctr"/>
            <a:r>
              <a:rPr lang="fr-CA" sz="2000" dirty="0"/>
              <a:t>youthhubs.ca</a:t>
            </a:r>
          </a:p>
        </p:txBody>
      </p:sp>
      <p:sp>
        <p:nvSpPr>
          <p:cNvPr id="5" name="Title 4"/>
          <p:cNvSpPr>
            <a:spLocks noGrp="1"/>
          </p:cNvSpPr>
          <p:nvPr>
            <p:ph type="title"/>
          </p:nvPr>
        </p:nvSpPr>
        <p:spPr>
          <a:xfrm>
            <a:off x="623392" y="930478"/>
            <a:ext cx="10842661" cy="1066729"/>
          </a:xfrm>
        </p:spPr>
        <p:txBody>
          <a:bodyPr>
            <a:normAutofit fontScale="90000"/>
          </a:bodyPr>
          <a:lstStyle/>
          <a:p>
            <a:r>
              <a:rPr lang="fr-CA" sz="4800" dirty="0">
                <a:solidFill>
                  <a:schemeClr val="accent1"/>
                </a:solidFill>
              </a:rPr>
              <a:t>Communiquez avec </a:t>
            </a:r>
            <a:br>
              <a:rPr lang="fr-CA" sz="4800" dirty="0">
                <a:solidFill>
                  <a:schemeClr val="accent1"/>
                </a:solidFill>
              </a:rPr>
            </a:br>
            <a:r>
              <a:rPr lang="fr-CA" sz="4800" dirty="0">
                <a:solidFill>
                  <a:schemeClr val="accent1"/>
                </a:solidFill>
              </a:rPr>
              <a:t>les CBEJO</a:t>
            </a:r>
          </a:p>
        </p:txBody>
      </p:sp>
      <p:pic>
        <p:nvPicPr>
          <p:cNvPr id="18" name="Picture 17"/>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248128" y="671335"/>
            <a:ext cx="4336664" cy="1533529"/>
          </a:xfrm>
          <a:prstGeom prst="rect">
            <a:avLst/>
          </a:prstGeom>
        </p:spPr>
      </p:pic>
      <p:pic>
        <p:nvPicPr>
          <p:cNvPr id="19" name="Picture 18" descr="Desktop Pc Computer · Free vector graphic on Pixabay"/>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9645646" y="3498104"/>
            <a:ext cx="1587080" cy="1587080"/>
          </a:xfrm>
          <a:prstGeom prst="rect">
            <a:avLst/>
          </a:prstGeom>
        </p:spPr>
      </p:pic>
    </p:spTree>
    <p:extLst>
      <p:ext uri="{BB962C8B-B14F-4D97-AF65-F5344CB8AC3E}">
        <p14:creationId xmlns:p14="http://schemas.microsoft.com/office/powerpoint/2010/main" val="6617811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360" y="232244"/>
            <a:ext cx="5460392" cy="1119659"/>
          </a:xfrm>
        </p:spPr>
        <p:txBody>
          <a:bodyPr>
            <a:normAutofit fontScale="90000"/>
          </a:bodyPr>
          <a:lstStyle/>
          <a:p>
            <a:r>
              <a:rPr lang="fr-CA" dirty="0"/>
              <a:t>Fin de visite – </a:t>
            </a:r>
            <a:br>
              <a:rPr lang="fr-CA" dirty="0"/>
            </a:br>
            <a:r>
              <a:rPr lang="fr-CA" dirty="0"/>
              <a:t>« Autre »</a:t>
            </a:r>
          </a:p>
        </p:txBody>
      </p:sp>
      <p:sp>
        <p:nvSpPr>
          <p:cNvPr id="3" name="Content Placeholder 2"/>
          <p:cNvSpPr>
            <a:spLocks noGrp="1"/>
          </p:cNvSpPr>
          <p:nvPr>
            <p:ph sz="quarter" idx="18"/>
          </p:nvPr>
        </p:nvSpPr>
        <p:spPr>
          <a:xfrm>
            <a:off x="623392" y="1885892"/>
            <a:ext cx="4968552" cy="4076406"/>
          </a:xfrm>
        </p:spPr>
        <p:txBody>
          <a:bodyPr>
            <a:normAutofit/>
          </a:bodyPr>
          <a:lstStyle/>
          <a:p>
            <a:pPr marL="0" indent="0">
              <a:buNone/>
            </a:pPr>
            <a:r>
              <a:rPr lang="fr-CA" dirty="0"/>
              <a:t>Exemples de réponses :</a:t>
            </a:r>
          </a:p>
          <a:p>
            <a:pPr marL="457200" indent="-457200">
              <a:buFont typeface="+mj-lt"/>
              <a:buAutoNum type="arabicPeriod"/>
            </a:pPr>
            <a:r>
              <a:rPr lang="fr-CA" b="0" dirty="0"/>
              <a:t>A participé / A participé à une séance de groupe</a:t>
            </a:r>
          </a:p>
          <a:p>
            <a:pPr lvl="1"/>
            <a:r>
              <a:rPr lang="fr-CA" dirty="0"/>
              <a:t>Nous devons savoir de quel type de groupe il s’agissait.</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72263" y="1351903"/>
            <a:ext cx="5087937" cy="4076406"/>
          </a:xfrm>
        </p:spPr>
      </p:pic>
      <p:sp>
        <p:nvSpPr>
          <p:cNvPr id="6" name="Oval 5"/>
          <p:cNvSpPr/>
          <p:nvPr/>
        </p:nvSpPr>
        <p:spPr>
          <a:xfrm>
            <a:off x="6240016" y="1916832"/>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1">
            <a:extLst>
              <a:ext uri="{FF2B5EF4-FFF2-40B4-BE49-F238E27FC236}">
                <a16:creationId xmlns:a16="http://schemas.microsoft.com/office/drawing/2014/main" id="{3C17FEF5-7F38-D53D-3D94-8506010D4DBC}"/>
              </a:ext>
            </a:extLst>
          </p:cNvPr>
          <p:cNvSpPr>
            <a:spLocks noChangeArrowheads="1"/>
          </p:cNvSpPr>
          <p:nvPr/>
        </p:nvSpPr>
        <p:spPr bwMode="auto">
          <a:xfrm>
            <a:off x="0" y="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7" name="Rectangle 2">
            <a:extLst>
              <a:ext uri="{FF2B5EF4-FFF2-40B4-BE49-F238E27FC236}">
                <a16:creationId xmlns:a16="http://schemas.microsoft.com/office/drawing/2014/main" id="{CAC748C0-16CC-CB69-2CA0-41FB41683A0A}"/>
              </a:ext>
            </a:extLst>
          </p:cNvPr>
          <p:cNvSpPr>
            <a:spLocks noChangeArrowheads="1"/>
          </p:cNvSpPr>
          <p:nvPr/>
        </p:nvSpPr>
        <p:spPr bwMode="auto">
          <a:xfrm>
            <a:off x="152400" y="152400"/>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10150131"/>
      </p:ext>
    </p:extLst>
  </p:cSld>
  <p:clrMapOvr>
    <a:masterClrMapping/>
  </p:clrMapOvr>
</p:sld>
</file>

<file path=ppt/theme/theme1.xml><?xml version="1.0" encoding="utf-8"?>
<a:theme xmlns:a="http://schemas.openxmlformats.org/drawingml/2006/main" name="Youth Wellness Hubs Ontario">
  <a:themeElements>
    <a:clrScheme name="YWHO Colour Palette">
      <a:dk1>
        <a:srgbClr val="152046"/>
      </a:dk1>
      <a:lt1>
        <a:srgbClr val="FFFFFF"/>
      </a:lt1>
      <a:dk2>
        <a:srgbClr val="BECDD7"/>
      </a:dk2>
      <a:lt2>
        <a:srgbClr val="D4DFEA"/>
      </a:lt2>
      <a:accent1>
        <a:srgbClr val="41B149"/>
      </a:accent1>
      <a:accent2>
        <a:srgbClr val="0FA3D9"/>
      </a:accent2>
      <a:accent3>
        <a:srgbClr val="FEBE10"/>
      </a:accent3>
      <a:accent4>
        <a:srgbClr val="F39120"/>
      </a:accent4>
      <a:accent5>
        <a:srgbClr val="F0514D"/>
      </a:accent5>
      <a:accent6>
        <a:srgbClr val="C1A2CA"/>
      </a:accent6>
      <a:hlink>
        <a:srgbClr val="1C6F9F"/>
      </a:hlink>
      <a:folHlink>
        <a:srgbClr val="1C6F9F"/>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b="1" dirty="0" smtClean="0">
            <a:latin typeface="Gotham HTF" charset="0"/>
            <a:ea typeface="Gotham HTF" charset="0"/>
            <a:cs typeface="Gotham HTF" charset="0"/>
          </a:defRPr>
        </a:defPPr>
      </a:lstStyle>
    </a:txDef>
  </a:objectDefaults>
  <a:extraClrSchemeLst/>
  <a:extLst>
    <a:ext uri="{05A4C25C-085E-4340-85A3-A5531E510DB2}">
      <thm15:themeFamily xmlns:thm15="http://schemas.microsoft.com/office/thememl/2012/main" name="YWHO Branded Powerpoint" id="{C637189B-58D2-3C4F-B528-2FA5F9E80E55}" vid="{697E072E-1BC8-024B-A925-0550A50841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1DC8E87AA069D40BDB2D2CC8BF3C1F2" ma:contentTypeVersion="1" ma:contentTypeDescription="Create a new document." ma:contentTypeScope="" ma:versionID="ff0bff84e755881e653501db02815c2c">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D8D303-D51D-4EA8-BEB4-F55A2458BDCF}">
  <ds:schemaRef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B1BDA856-78C8-4E59-B93B-419EFF76FB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BB66102-F600-49B4-AC43-D44F6D6422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YWHO Branded Powerpoint - Draft 1</Template>
  <TotalTime>22667</TotalTime>
  <Words>3118</Words>
  <Application>Microsoft Office PowerPoint</Application>
  <PresentationFormat>Widescreen</PresentationFormat>
  <Paragraphs>404</Paragraphs>
  <Slides>84</Slides>
  <Notes>84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84</vt:i4>
      </vt:variant>
    </vt:vector>
  </HeadingPairs>
  <TitlesOfParts>
    <vt:vector size="93" baseType="lpstr">
      <vt:lpstr>Arial</vt:lpstr>
      <vt:lpstr>Avenir Next</vt:lpstr>
      <vt:lpstr>Calibri</vt:lpstr>
      <vt:lpstr>Open Sans</vt:lpstr>
      <vt:lpstr>Open Sans ExtraBold</vt:lpstr>
      <vt:lpstr>Open Sans ExtraBold</vt:lpstr>
      <vt:lpstr>Roboto</vt:lpstr>
      <vt:lpstr>Verdana</vt:lpstr>
      <vt:lpstr>Youth Wellness Hubs Ontario</vt:lpstr>
      <vt:lpstr>Série d’accompagnement sur Mon passeport bien-être (MPBE) des CBEJO</vt:lpstr>
      <vt:lpstr>Programme</vt:lpstr>
      <vt:lpstr>L'équipe de MPBE</vt:lpstr>
      <vt:lpstr>L'équipe de MPBE</vt:lpstr>
      <vt:lpstr>Amélioration de la qualité des données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Fin de visite –  « Autre »</vt:lpstr>
      <vt:lpstr>Amélioration de la qualité des données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Clients fictifs</vt:lpstr>
      <vt:lpstr>Amélioration de la qualité des données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Pas de données sur les visites</vt:lpstr>
      <vt:lpstr>Amélioration de la qualité des données</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  Date de naissance manquante dans le profil du.de la jeune</vt:lpstr>
      <vt:lpstr>Amélioration de la qualité des données</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Formulaire de début de visite</vt:lpstr>
      <vt:lpstr>Amélioration de la qualité des données</vt:lpstr>
      <vt:lpstr> Formulaire de demande de services</vt:lpstr>
      <vt:lpstr>Amélioration de la qualité des données</vt:lpstr>
      <vt:lpstr>Formulaire de fin de visite</vt:lpstr>
      <vt:lpstr>Formulaire de fin de visite</vt:lpstr>
      <vt:lpstr>Formulaire de fin de visite</vt:lpstr>
      <vt:lpstr>Formulaire de fin de visite</vt:lpstr>
      <vt:lpstr>Formulaire de fin de visite</vt:lpstr>
      <vt:lpstr>Formulaire de fin de visite</vt:lpstr>
      <vt:lpstr>Formulaire de fin de visite</vt:lpstr>
      <vt:lpstr>Erreurs courantes dans Mon passeport bien-être</vt:lpstr>
      <vt:lpstr>Plusieurs débuts de visite</vt:lpstr>
      <vt:lpstr>Plusieurs débuts de visite</vt:lpstr>
      <vt:lpstr>Plusieurs débuts de visite</vt:lpstr>
      <vt:lpstr>Plusieurs débuts de visite</vt:lpstr>
      <vt:lpstr>Plusieurs débuts de visite</vt:lpstr>
      <vt:lpstr>Plusieurs débuts de visite</vt:lpstr>
      <vt:lpstr>Erreurs courantes dans Mon passeport bien-être</vt:lpstr>
      <vt:lpstr>Plusieurs fins de visite</vt:lpstr>
      <vt:lpstr>Plusieurs fins de visite</vt:lpstr>
      <vt:lpstr>Plusieurs fins de visite</vt:lpstr>
      <vt:lpstr>Plusieurs fins de visite</vt:lpstr>
      <vt:lpstr>Plusieurs fins de visite</vt:lpstr>
      <vt:lpstr>Plusieurs fins de visite</vt:lpstr>
      <vt:lpstr>PowerPoint Presentation</vt:lpstr>
      <vt:lpstr>Des questions ?</vt:lpstr>
      <vt:lpstr>Communiquez avec  les CBEJO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YWHO PowerPoint  How to Guide</dc:title>
  <dc:creator>YWHO PO</dc:creator>
  <cp:lastModifiedBy>Elissa Pendergast</cp:lastModifiedBy>
  <cp:revision>408</cp:revision>
  <cp:lastPrinted>2019-01-14T15:34:29Z</cp:lastPrinted>
  <dcterms:created xsi:type="dcterms:W3CDTF">2021-10-25T13:49:29Z</dcterms:created>
  <dcterms:modified xsi:type="dcterms:W3CDTF">2022-09-28T18:45:38Z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0x01010021DC8E87AA069D40BDB2D2CC8BF3C1F2</vt:lpwstr>
  </property>
</Properties>
</file>