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3.xml" ContentType="application/vnd.openxmlformats-officedocument.theme+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4.xml" ContentType="application/vnd.openxmlformats-officedocument.theme+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6.xml" ContentType="application/vnd.openxmlformats-officedocument.theme+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7.xml" ContentType="application/vnd.openxmlformats-officedocument.theme+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heme/theme8.xml" ContentType="application/vnd.openxmlformats-officedocument.theme+xml"/>
  <Override PartName="/ppt/theme/theme9.xml" ContentType="application/vnd.openxmlformats-officedocument.theme+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notesSlides/notesSlide1.xml" ContentType="application/vnd.openxmlformats-officedocument.presentationml.notesSlide+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notesSlides/notesSlide2.xml" ContentType="application/vnd.openxmlformats-officedocument.presentationml.notesSlide+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notesSlides/notesSlide3.xml" ContentType="application/vnd.openxmlformats-officedocument.presentationml.notesSlide+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notesSlides/notesSlide4.xml" ContentType="application/vnd.openxmlformats-officedocument.presentationml.notesSlide+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36.xml" ContentType="application/vnd.openxmlformats-officedocument.presentationml.tags+xml"/>
  <Override PartName="/ppt/tags/tag237.xml" ContentType="application/vnd.openxmlformats-officedocument.presentationml.tags+xml"/>
  <Override PartName="/ppt/notesSlides/notesSlide5.xml" ContentType="application/vnd.openxmlformats-officedocument.presentationml.notesSlide+xml"/>
  <Override PartName="/ppt/tags/tag238.xml" ContentType="application/vnd.openxmlformats-officedocument.presentationml.tags+xml"/>
  <Override PartName="/ppt/tags/tag239.xml" ContentType="application/vnd.openxmlformats-officedocument.presentationml.tags+xml"/>
  <Override PartName="/ppt/tags/tag240.xml" ContentType="application/vnd.openxmlformats-officedocument.presentationml.tags+xml"/>
  <Override PartName="/ppt/tags/tag241.xml" ContentType="application/vnd.openxmlformats-officedocument.presentationml.tags+xml"/>
  <Override PartName="/ppt/tags/tag242.xml" ContentType="application/vnd.openxmlformats-officedocument.presentationml.tags+xml"/>
  <Override PartName="/ppt/tags/tag243.xml" ContentType="application/vnd.openxmlformats-officedocument.presentationml.tags+xml"/>
  <Override PartName="/ppt/tags/tag244.xml" ContentType="application/vnd.openxmlformats-officedocument.presentationml.tags+xml"/>
  <Override PartName="/ppt/tags/tag245.xml" ContentType="application/vnd.openxmlformats-officedocument.presentationml.tags+xml"/>
  <Override PartName="/ppt/tags/tag246.xml" ContentType="application/vnd.openxmlformats-officedocument.presentationml.tags+xml"/>
  <Override PartName="/ppt/tags/tag247.xml" ContentType="application/vnd.openxmlformats-officedocument.presentationml.tags+xml"/>
  <Override PartName="/ppt/tags/tag248.xml" ContentType="application/vnd.openxmlformats-officedocument.presentationml.tags+xml"/>
  <Override PartName="/ppt/tags/tag249.xml" ContentType="application/vnd.openxmlformats-officedocument.presentationml.tags+xml"/>
  <Override PartName="/ppt/notesSlides/notesSlide6.xml" ContentType="application/vnd.openxmlformats-officedocument.presentationml.notesSlide+xml"/>
  <Override PartName="/ppt/tags/tag250.xml" ContentType="application/vnd.openxmlformats-officedocument.presentationml.tags+xml"/>
  <Override PartName="/ppt/tags/tag251.xml" ContentType="application/vnd.openxmlformats-officedocument.presentationml.tags+xml"/>
  <Override PartName="/ppt/tags/tag252.xml" ContentType="application/vnd.openxmlformats-officedocument.presentationml.tags+xml"/>
  <Override PartName="/ppt/tags/tag253.xml" ContentType="application/vnd.openxmlformats-officedocument.presentationml.tags+xml"/>
  <Override PartName="/ppt/notesSlides/notesSlide7.xml" ContentType="application/vnd.openxmlformats-officedocument.presentationml.notesSlide+xml"/>
  <Override PartName="/ppt/tags/tag254.xml" ContentType="application/vnd.openxmlformats-officedocument.presentationml.tags+xml"/>
  <Override PartName="/ppt/tags/tag255.xml" ContentType="application/vnd.openxmlformats-officedocument.presentationml.tags+xml"/>
  <Override PartName="/ppt/tags/tag256.xml" ContentType="application/vnd.openxmlformats-officedocument.presentationml.tags+xml"/>
  <Override PartName="/ppt/tags/tag257.xml" ContentType="application/vnd.openxmlformats-officedocument.presentationml.tags+xml"/>
  <Override PartName="/ppt/notesSlides/notesSlide8.xml" ContentType="application/vnd.openxmlformats-officedocument.presentationml.notesSlide+xml"/>
  <Override PartName="/ppt/tags/tag258.xml" ContentType="application/vnd.openxmlformats-officedocument.presentationml.tags+xml"/>
  <Override PartName="/ppt/tags/tag259.xml" ContentType="application/vnd.openxmlformats-officedocument.presentationml.tags+xml"/>
  <Override PartName="/ppt/tags/tag260.xml" ContentType="application/vnd.openxmlformats-officedocument.presentationml.tags+xml"/>
  <Override PartName="/ppt/tags/tag261.xml" ContentType="application/vnd.openxmlformats-officedocument.presentationml.tags+xml"/>
  <Override PartName="/ppt/tags/tag262.xml" ContentType="application/vnd.openxmlformats-officedocument.presentationml.tags+xml"/>
  <Override PartName="/ppt/notesSlides/notesSlide9.xml" ContentType="application/vnd.openxmlformats-officedocument.presentationml.notesSlide+xml"/>
  <Override PartName="/ppt/tags/tag263.xml" ContentType="application/vnd.openxmlformats-officedocument.presentationml.tags+xml"/>
  <Override PartName="/ppt/tags/tag264.xml" ContentType="application/vnd.openxmlformats-officedocument.presentationml.tags+xml"/>
  <Override PartName="/ppt/tags/tag265.xml" ContentType="application/vnd.openxmlformats-officedocument.presentationml.tags+xml"/>
  <Override PartName="/ppt/tags/tag266.xml" ContentType="application/vnd.openxmlformats-officedocument.presentationml.tags+xml"/>
  <Override PartName="/ppt/tags/tag267.xml" ContentType="application/vnd.openxmlformats-officedocument.presentationml.tags+xml"/>
  <Override PartName="/ppt/notesSlides/notesSlide10.xml" ContentType="application/vnd.openxmlformats-officedocument.presentationml.notesSlide+xml"/>
  <Override PartName="/ppt/tags/tag268.xml" ContentType="application/vnd.openxmlformats-officedocument.presentationml.tags+xml"/>
  <Override PartName="/ppt/tags/tag269.xml" ContentType="application/vnd.openxmlformats-officedocument.presentationml.tags+xml"/>
  <Override PartName="/ppt/tags/tag270.xml" ContentType="application/vnd.openxmlformats-officedocument.presentationml.tags+xml"/>
  <Override PartName="/ppt/tags/tag271.xml" ContentType="application/vnd.openxmlformats-officedocument.presentationml.tags+xml"/>
  <Override PartName="/ppt/tags/tag272.xml" ContentType="application/vnd.openxmlformats-officedocument.presentationml.tags+xml"/>
  <Override PartName="/ppt/tags/tag273.xml" ContentType="application/vnd.openxmlformats-officedocument.presentationml.tags+xml"/>
  <Override PartName="/ppt/notesSlides/notesSlide11.xml" ContentType="application/vnd.openxmlformats-officedocument.presentationml.notesSlide+xml"/>
  <Override PartName="/ppt/tags/tag274.xml" ContentType="application/vnd.openxmlformats-officedocument.presentationml.tags+xml"/>
  <Override PartName="/ppt/tags/tag275.xml" ContentType="application/vnd.openxmlformats-officedocument.presentationml.tags+xml"/>
  <Override PartName="/ppt/tags/tag276.xml" ContentType="application/vnd.openxmlformats-officedocument.presentationml.tags+xml"/>
  <Override PartName="/ppt/tags/tag277.xml" ContentType="application/vnd.openxmlformats-officedocument.presentationml.tags+xml"/>
  <Override PartName="/ppt/notesSlides/notesSlide12.xml" ContentType="application/vnd.openxmlformats-officedocument.presentationml.notesSlide+xml"/>
  <Override PartName="/ppt/tags/tag278.xml" ContentType="application/vnd.openxmlformats-officedocument.presentationml.tags+xml"/>
  <Override PartName="/ppt/tags/tag279.xml" ContentType="application/vnd.openxmlformats-officedocument.presentationml.tags+xml"/>
  <Override PartName="/ppt/tags/tag280.xml" ContentType="application/vnd.openxmlformats-officedocument.presentationml.tags+xml"/>
  <Override PartName="/ppt/tags/tag281.xml" ContentType="application/vnd.openxmlformats-officedocument.presentationml.tags+xml"/>
  <Override PartName="/ppt/tags/tag282.xml" ContentType="application/vnd.openxmlformats-officedocument.presentationml.tags+xml"/>
  <Override PartName="/ppt/tags/tag283.xml" ContentType="application/vnd.openxmlformats-officedocument.presentationml.tags+xml"/>
  <Override PartName="/ppt/notesSlides/notesSlide13.xml" ContentType="application/vnd.openxmlformats-officedocument.presentationml.notesSlide+xml"/>
  <Override PartName="/ppt/tags/tag284.xml" ContentType="application/vnd.openxmlformats-officedocument.presentationml.tags+xml"/>
  <Override PartName="/ppt/tags/tag285.xml" ContentType="application/vnd.openxmlformats-officedocument.presentationml.tags+xml"/>
  <Override PartName="/ppt/tags/tag286.xml" ContentType="application/vnd.openxmlformats-officedocument.presentationml.tags+xml"/>
  <Override PartName="/ppt/tags/tag287.xml" ContentType="application/vnd.openxmlformats-officedocument.presentationml.tags+xml"/>
  <Override PartName="/ppt/tags/tag288.xml" ContentType="application/vnd.openxmlformats-officedocument.presentationml.tags+xml"/>
  <Override PartName="/ppt/notesSlides/notesSlide14.xml" ContentType="application/vnd.openxmlformats-officedocument.presentationml.notesSlide+xml"/>
  <Override PartName="/ppt/tags/tag289.xml" ContentType="application/vnd.openxmlformats-officedocument.presentationml.tags+xml"/>
  <Override PartName="/ppt/tags/tag290.xml" ContentType="application/vnd.openxmlformats-officedocument.presentationml.tags+xml"/>
  <Override PartName="/ppt/tags/tag291.xml" ContentType="application/vnd.openxmlformats-officedocument.presentationml.tags+xml"/>
  <Override PartName="/ppt/tags/tag292.xml" ContentType="application/vnd.openxmlformats-officedocument.presentationml.tags+xml"/>
  <Override PartName="/ppt/notesSlides/notesSlide15.xml" ContentType="application/vnd.openxmlformats-officedocument.presentationml.notesSlide+xml"/>
  <Override PartName="/ppt/tags/tag293.xml" ContentType="application/vnd.openxmlformats-officedocument.presentationml.tags+xml"/>
  <Override PartName="/ppt/tags/tag294.xml" ContentType="application/vnd.openxmlformats-officedocument.presentationml.tags+xml"/>
  <Override PartName="/ppt/tags/tag295.xml" ContentType="application/vnd.openxmlformats-officedocument.presentationml.tags+xml"/>
  <Override PartName="/ppt/tags/tag296.xml" ContentType="application/vnd.openxmlformats-officedocument.presentationml.tags+xml"/>
  <Override PartName="/ppt/tags/tag297.xml" ContentType="application/vnd.openxmlformats-officedocument.presentationml.tags+xml"/>
  <Override PartName="/ppt/notesSlides/notesSlide16.xml" ContentType="application/vnd.openxmlformats-officedocument.presentationml.notesSlide+xml"/>
  <Override PartName="/ppt/tags/tag298.xml" ContentType="application/vnd.openxmlformats-officedocument.presentationml.tags+xml"/>
  <Override PartName="/ppt/tags/tag299.xml" ContentType="application/vnd.openxmlformats-officedocument.presentationml.tags+xml"/>
  <Override PartName="/ppt/tags/tag300.xml" ContentType="application/vnd.openxmlformats-officedocument.presentationml.tags+xml"/>
  <Override PartName="/ppt/tags/tag301.xml" ContentType="application/vnd.openxmlformats-officedocument.presentationml.tags+xml"/>
  <Override PartName="/ppt/tags/tag302.xml" ContentType="application/vnd.openxmlformats-officedocument.presentationml.tags+xml"/>
  <Override PartName="/ppt/tags/tag303.xml" ContentType="application/vnd.openxmlformats-officedocument.presentationml.tags+xml"/>
  <Override PartName="/ppt/notesSlides/notesSlide17.xml" ContentType="application/vnd.openxmlformats-officedocument.presentationml.notesSlide+xml"/>
  <Override PartName="/ppt/tags/tag304.xml" ContentType="application/vnd.openxmlformats-officedocument.presentationml.tags+xml"/>
  <Override PartName="/ppt/tags/tag305.xml" ContentType="application/vnd.openxmlformats-officedocument.presentationml.tags+xml"/>
  <Override PartName="/ppt/tags/tag306.xml" ContentType="application/vnd.openxmlformats-officedocument.presentationml.tags+xml"/>
  <Override PartName="/ppt/tags/tag307.xml" ContentType="application/vnd.openxmlformats-officedocument.presentationml.tags+xml"/>
  <Override PartName="/ppt/notesSlides/notesSlide18.xml" ContentType="application/vnd.openxmlformats-officedocument.presentationml.notesSlide+xml"/>
  <Override PartName="/ppt/tags/tag308.xml" ContentType="application/vnd.openxmlformats-officedocument.presentationml.tags+xml"/>
  <Override PartName="/ppt/tags/tag309.xml" ContentType="application/vnd.openxmlformats-officedocument.presentationml.tags+xml"/>
  <Override PartName="/ppt/tags/tag310.xml" ContentType="application/vnd.openxmlformats-officedocument.presentationml.tags+xml"/>
  <Override PartName="/ppt/tags/tag311.xml" ContentType="application/vnd.openxmlformats-officedocument.presentationml.tags+xml"/>
  <Override PartName="/ppt/notesSlides/notesSlide19.xml" ContentType="application/vnd.openxmlformats-officedocument.presentationml.notesSlide+xml"/>
  <Override PartName="/ppt/tags/tag312.xml" ContentType="application/vnd.openxmlformats-officedocument.presentationml.tags+xml"/>
  <Override PartName="/ppt/tags/tag313.xml" ContentType="application/vnd.openxmlformats-officedocument.presentationml.tags+xml"/>
  <Override PartName="/ppt/tags/tag314.xml" ContentType="application/vnd.openxmlformats-officedocument.presentationml.tags+xml"/>
  <Override PartName="/ppt/tags/tag315.xml" ContentType="application/vnd.openxmlformats-officedocument.presentationml.tags+xml"/>
  <Override PartName="/ppt/tags/tag316.xml" ContentType="application/vnd.openxmlformats-officedocument.presentationml.tags+xml"/>
  <Override PartName="/ppt/tags/tag317.xml" ContentType="application/vnd.openxmlformats-officedocument.presentationml.tags+xml"/>
  <Override PartName="/ppt/notesSlides/notesSlide20.xml" ContentType="application/vnd.openxmlformats-officedocument.presentationml.notesSlide+xml"/>
  <Override PartName="/ppt/tags/tag318.xml" ContentType="application/vnd.openxmlformats-officedocument.presentationml.tags+xml"/>
  <Override PartName="/ppt/tags/tag319.xml" ContentType="application/vnd.openxmlformats-officedocument.presentationml.tags+xml"/>
  <Override PartName="/ppt/tags/tag320.xml" ContentType="application/vnd.openxmlformats-officedocument.presentationml.tags+xml"/>
  <Override PartName="/ppt/notesSlides/notesSlide21.xml" ContentType="application/vnd.openxmlformats-officedocument.presentationml.notesSlide+xml"/>
  <Override PartName="/ppt/tags/tag321.xml" ContentType="application/vnd.openxmlformats-officedocument.presentationml.tags+xml"/>
  <Override PartName="/ppt/tags/tag322.xml" ContentType="application/vnd.openxmlformats-officedocument.presentationml.tags+xml"/>
  <Override PartName="/ppt/tags/tag323.xml" ContentType="application/vnd.openxmlformats-officedocument.presentationml.tags+xml"/>
  <Override PartName="/ppt/tags/tag324.xml" ContentType="application/vnd.openxmlformats-officedocument.presentationml.tags+xml"/>
  <Override PartName="/ppt/notesSlides/notesSlide22.xml" ContentType="application/vnd.openxmlformats-officedocument.presentationml.notesSlide+xml"/>
  <Override PartName="/ppt/tags/tag325.xml" ContentType="application/vnd.openxmlformats-officedocument.presentationml.tags+xml"/>
  <Override PartName="/ppt/tags/tag326.xml" ContentType="application/vnd.openxmlformats-officedocument.presentationml.tags+xml"/>
  <Override PartName="/ppt/tags/tag327.xml" ContentType="application/vnd.openxmlformats-officedocument.presentationml.tags+xml"/>
  <Override PartName="/ppt/tags/tag328.xml" ContentType="application/vnd.openxmlformats-officedocument.presentationml.tags+xml"/>
  <Override PartName="/ppt/tags/tag329.xml" ContentType="application/vnd.openxmlformats-officedocument.presentationml.tags+xml"/>
  <Override PartName="/ppt/notesSlides/notesSlide23.xml" ContentType="application/vnd.openxmlformats-officedocument.presentationml.notesSlide+xml"/>
  <Override PartName="/ppt/tags/tag330.xml" ContentType="application/vnd.openxmlformats-officedocument.presentationml.tags+xml"/>
  <Override PartName="/ppt/tags/tag331.xml" ContentType="application/vnd.openxmlformats-officedocument.presentationml.tags+xml"/>
  <Override PartName="/ppt/tags/tag332.xml" ContentType="application/vnd.openxmlformats-officedocument.presentationml.tags+xml"/>
  <Override PartName="/ppt/tags/tag333.xml" ContentType="application/vnd.openxmlformats-officedocument.presentationml.tags+xml"/>
  <Override PartName="/ppt/tags/tag334.xml" ContentType="application/vnd.openxmlformats-officedocument.presentationml.tags+xml"/>
  <Override PartName="/ppt/tags/tag335.xml" ContentType="application/vnd.openxmlformats-officedocument.presentationml.tags+xml"/>
  <Override PartName="/ppt/tags/tag336.xml" ContentType="application/vnd.openxmlformats-officedocument.presentationml.tags+xml"/>
  <Override PartName="/ppt/tags/tag337.xml" ContentType="application/vnd.openxmlformats-officedocument.presentationml.tags+xml"/>
  <Override PartName="/ppt/notesSlides/notesSlide24.xml" ContentType="application/vnd.openxmlformats-officedocument.presentationml.notesSlide+xml"/>
  <Override PartName="/ppt/tags/tag338.xml" ContentType="application/vnd.openxmlformats-officedocument.presentationml.tags+xml"/>
  <Override PartName="/ppt/tags/tag339.xml" ContentType="application/vnd.openxmlformats-officedocument.presentationml.tags+xml"/>
  <Override PartName="/ppt/tags/tag340.xml" ContentType="application/vnd.openxmlformats-officedocument.presentationml.tags+xml"/>
  <Override PartName="/ppt/tags/tag341.xml" ContentType="application/vnd.openxmlformats-officedocument.presentationml.tags+xml"/>
  <Override PartName="/ppt/notesSlides/notesSlide25.xml" ContentType="application/vnd.openxmlformats-officedocument.presentationml.notesSlide+xml"/>
  <Override PartName="/ppt/tags/tag342.xml" ContentType="application/vnd.openxmlformats-officedocument.presentationml.tags+xml"/>
  <Override PartName="/ppt/tags/tag343.xml" ContentType="application/vnd.openxmlformats-officedocument.presentationml.tags+xml"/>
  <Override PartName="/ppt/tags/tag344.xml" ContentType="application/vnd.openxmlformats-officedocument.presentationml.tags+xml"/>
  <Override PartName="/ppt/tags/tag345.xml" ContentType="application/vnd.openxmlformats-officedocument.presentationml.tags+xml"/>
  <Override PartName="/ppt/tags/tag346.xml" ContentType="application/vnd.openxmlformats-officedocument.presentationml.tags+xml"/>
  <Override PartName="/ppt/notesSlides/notesSlide26.xml" ContentType="application/vnd.openxmlformats-officedocument.presentationml.notesSlide+xml"/>
  <Override PartName="/ppt/tags/tag347.xml" ContentType="application/vnd.openxmlformats-officedocument.presentationml.tags+xml"/>
  <Override PartName="/ppt/tags/tag348.xml" ContentType="application/vnd.openxmlformats-officedocument.presentationml.tags+xml"/>
  <Override PartName="/ppt/tags/tag349.xml" ContentType="application/vnd.openxmlformats-officedocument.presentationml.tags+xml"/>
  <Override PartName="/ppt/tags/tag350.xml" ContentType="application/vnd.openxmlformats-officedocument.presentationml.tags+xml"/>
  <Override PartName="/ppt/tags/tag351.xml" ContentType="application/vnd.openxmlformats-officedocument.presentationml.tags+xml"/>
  <Override PartName="/ppt/notesSlides/notesSlide27.xml" ContentType="application/vnd.openxmlformats-officedocument.presentationml.notesSlide+xml"/>
  <Override PartName="/ppt/tags/tag352.xml" ContentType="application/vnd.openxmlformats-officedocument.presentationml.tags+xml"/>
  <Override PartName="/ppt/tags/tag353.xml" ContentType="application/vnd.openxmlformats-officedocument.presentationml.tags+xml"/>
  <Override PartName="/ppt/tags/tag354.xml" ContentType="application/vnd.openxmlformats-officedocument.presentationml.tags+xml"/>
  <Override PartName="/ppt/tags/tag355.xml" ContentType="application/vnd.openxmlformats-officedocument.presentationml.tags+xml"/>
  <Override PartName="/ppt/notesSlides/notesSlide28.xml" ContentType="application/vnd.openxmlformats-officedocument.presentationml.notesSlide+xml"/>
  <Override PartName="/ppt/tags/tag356.xml" ContentType="application/vnd.openxmlformats-officedocument.presentationml.tags+xml"/>
  <Override PartName="/ppt/tags/tag357.xml" ContentType="application/vnd.openxmlformats-officedocument.presentationml.tags+xml"/>
  <Override PartName="/ppt/tags/tag358.xml" ContentType="application/vnd.openxmlformats-officedocument.presentationml.tags+xml"/>
  <Override PartName="/ppt/tags/tag359.xml" ContentType="application/vnd.openxmlformats-officedocument.presentationml.tags+xml"/>
  <Override PartName="/ppt/tags/tag360.xml" ContentType="application/vnd.openxmlformats-officedocument.presentationml.tags+xml"/>
  <Override PartName="/ppt/notesSlides/notesSlide29.xml" ContentType="application/vnd.openxmlformats-officedocument.presentationml.notesSlide+xml"/>
  <Override PartName="/ppt/tags/tag361.xml" ContentType="application/vnd.openxmlformats-officedocument.presentationml.tags+xml"/>
  <Override PartName="/ppt/tags/tag362.xml" ContentType="application/vnd.openxmlformats-officedocument.presentationml.tags+xml"/>
  <Override PartName="/ppt/tags/tag363.xml" ContentType="application/vnd.openxmlformats-officedocument.presentationml.tags+xml"/>
  <Override PartName="/ppt/tags/tag364.xml" ContentType="application/vnd.openxmlformats-officedocument.presentationml.tags+xml"/>
  <Override PartName="/ppt/tags/tag365.xml" ContentType="application/vnd.openxmlformats-officedocument.presentationml.tags+xml"/>
  <Override PartName="/ppt/notesSlides/notesSlide30.xml" ContentType="application/vnd.openxmlformats-officedocument.presentationml.notesSlide+xml"/>
  <Override PartName="/ppt/tags/tag366.xml" ContentType="application/vnd.openxmlformats-officedocument.presentationml.tags+xml"/>
  <Override PartName="/ppt/tags/tag367.xml" ContentType="application/vnd.openxmlformats-officedocument.presentationml.tags+xml"/>
  <Override PartName="/ppt/tags/tag368.xml" ContentType="application/vnd.openxmlformats-officedocument.presentationml.tags+xml"/>
  <Override PartName="/ppt/tags/tag369.xml" ContentType="application/vnd.openxmlformats-officedocument.presentationml.tags+xml"/>
  <Override PartName="/ppt/notesSlides/notesSlide31.xml" ContentType="application/vnd.openxmlformats-officedocument.presentationml.notesSlide+xml"/>
  <Override PartName="/ppt/tags/tag370.xml" ContentType="application/vnd.openxmlformats-officedocument.presentationml.tags+xml"/>
  <Override PartName="/ppt/tags/tag371.xml" ContentType="application/vnd.openxmlformats-officedocument.presentationml.tags+xml"/>
  <Override PartName="/ppt/tags/tag372.xml" ContentType="application/vnd.openxmlformats-officedocument.presentationml.tags+xml"/>
  <Override PartName="/ppt/tags/tag373.xml" ContentType="application/vnd.openxmlformats-officedocument.presentationml.tags+xml"/>
  <Override PartName="/ppt/tags/tag374.xml" ContentType="application/vnd.openxmlformats-officedocument.presentationml.tags+xml"/>
  <Override PartName="/ppt/notesSlides/notesSlide32.xml" ContentType="application/vnd.openxmlformats-officedocument.presentationml.notesSlide+xml"/>
  <Override PartName="/ppt/tags/tag375.xml" ContentType="application/vnd.openxmlformats-officedocument.presentationml.tags+xml"/>
  <Override PartName="/ppt/tags/tag376.xml" ContentType="application/vnd.openxmlformats-officedocument.presentationml.tags+xml"/>
  <Override PartName="/ppt/tags/tag377.xml" ContentType="application/vnd.openxmlformats-officedocument.presentationml.tags+xml"/>
  <Override PartName="/ppt/tags/tag378.xml" ContentType="application/vnd.openxmlformats-officedocument.presentationml.tags+xml"/>
  <Override PartName="/ppt/notesSlides/notesSlide33.xml" ContentType="application/vnd.openxmlformats-officedocument.presentationml.notesSlide+xml"/>
  <Override PartName="/ppt/tags/tag379.xml" ContentType="application/vnd.openxmlformats-officedocument.presentationml.tags+xml"/>
  <Override PartName="/ppt/tags/tag380.xml" ContentType="application/vnd.openxmlformats-officedocument.presentationml.tags+xml"/>
  <Override PartName="/ppt/tags/tag381.xml" ContentType="application/vnd.openxmlformats-officedocument.presentationml.tags+xml"/>
  <Override PartName="/ppt/tags/tag382.xml" ContentType="application/vnd.openxmlformats-officedocument.presentationml.tags+xml"/>
  <Override PartName="/ppt/tags/tag383.xml" ContentType="application/vnd.openxmlformats-officedocument.presentationml.tags+xml"/>
  <Override PartName="/ppt/tags/tag384.xml" ContentType="application/vnd.openxmlformats-officedocument.presentationml.tags+xml"/>
  <Override PartName="/ppt/notesSlides/notesSlide34.xml" ContentType="application/vnd.openxmlformats-officedocument.presentationml.notesSlide+xml"/>
  <Override PartName="/ppt/tags/tag385.xml" ContentType="application/vnd.openxmlformats-officedocument.presentationml.tags+xml"/>
  <Override PartName="/ppt/tags/tag386.xml" ContentType="application/vnd.openxmlformats-officedocument.presentationml.tags+xml"/>
  <Override PartName="/ppt/tags/tag387.xml" ContentType="application/vnd.openxmlformats-officedocument.presentationml.tags+xml"/>
  <Override PartName="/ppt/tags/tag388.xml" ContentType="application/vnd.openxmlformats-officedocument.presentationml.tags+xml"/>
  <Override PartName="/ppt/tags/tag389.xml" ContentType="application/vnd.openxmlformats-officedocument.presentationml.tags+xml"/>
  <Override PartName="/ppt/notesSlides/notesSlide35.xml" ContentType="application/vnd.openxmlformats-officedocument.presentationml.notesSlide+xml"/>
  <Override PartName="/ppt/tags/tag390.xml" ContentType="application/vnd.openxmlformats-officedocument.presentationml.tags+xml"/>
  <Override PartName="/ppt/tags/tag391.xml" ContentType="application/vnd.openxmlformats-officedocument.presentationml.tags+xml"/>
  <Override PartName="/ppt/tags/tag392.xml" ContentType="application/vnd.openxmlformats-officedocument.presentationml.tags+xml"/>
  <Override PartName="/ppt/tags/tag393.xml" ContentType="application/vnd.openxmlformats-officedocument.presentationml.tags+xml"/>
  <Override PartName="/ppt/tags/tag394.xml" ContentType="application/vnd.openxmlformats-officedocument.presentationml.tags+xml"/>
  <Override PartName="/ppt/notesSlides/notesSlide36.xml" ContentType="application/vnd.openxmlformats-officedocument.presentationml.notesSlide+xml"/>
  <Override PartName="/ppt/tags/tag395.xml" ContentType="application/vnd.openxmlformats-officedocument.presentationml.tags+xml"/>
  <Override PartName="/ppt/tags/tag396.xml" ContentType="application/vnd.openxmlformats-officedocument.presentationml.tags+xml"/>
  <Override PartName="/ppt/tags/tag397.xml" ContentType="application/vnd.openxmlformats-officedocument.presentationml.tags+xml"/>
  <Override PartName="/ppt/tags/tag398.xml" ContentType="application/vnd.openxmlformats-officedocument.presentationml.tags+xml"/>
  <Override PartName="/ppt/tags/tag399.xml" ContentType="application/vnd.openxmlformats-officedocument.presentationml.tags+xml"/>
  <Override PartName="/ppt/notesSlides/notesSlide37.xml" ContentType="application/vnd.openxmlformats-officedocument.presentationml.notesSlide+xml"/>
  <Override PartName="/ppt/tags/tag400.xml" ContentType="application/vnd.openxmlformats-officedocument.presentationml.tags+xml"/>
  <Override PartName="/ppt/tags/tag401.xml" ContentType="application/vnd.openxmlformats-officedocument.presentationml.tags+xml"/>
  <Override PartName="/ppt/tags/tag402.xml" ContentType="application/vnd.openxmlformats-officedocument.presentationml.tags+xml"/>
  <Override PartName="/ppt/tags/tag403.xml" ContentType="application/vnd.openxmlformats-officedocument.presentationml.tags+xml"/>
  <Override PartName="/ppt/notesSlides/notesSlide38.xml" ContentType="application/vnd.openxmlformats-officedocument.presentationml.notesSlide+xml"/>
  <Override PartName="/ppt/tags/tag404.xml" ContentType="application/vnd.openxmlformats-officedocument.presentationml.tags+xml"/>
  <Override PartName="/ppt/tags/tag405.xml" ContentType="application/vnd.openxmlformats-officedocument.presentationml.tags+xml"/>
  <Override PartName="/ppt/tags/tag406.xml" ContentType="application/vnd.openxmlformats-officedocument.presentationml.tags+xml"/>
  <Override PartName="/ppt/tags/tag407.xml" ContentType="application/vnd.openxmlformats-officedocument.presentationml.tags+xml"/>
  <Override PartName="/ppt/notesSlides/notesSlide39.xml" ContentType="application/vnd.openxmlformats-officedocument.presentationml.notesSlide+xml"/>
  <Override PartName="/ppt/tags/tag408.xml" ContentType="application/vnd.openxmlformats-officedocument.presentationml.tags+xml"/>
  <Override PartName="/ppt/tags/tag409.xml" ContentType="application/vnd.openxmlformats-officedocument.presentationml.tags+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74" r:id="rId5"/>
    <p:sldMasterId id="2147483681" r:id="rId6"/>
    <p:sldMasterId id="2147483688" r:id="rId7"/>
    <p:sldMasterId id="2147483695" r:id="rId8"/>
    <p:sldMasterId id="2147483714" r:id="rId9"/>
    <p:sldMasterId id="2147483747" r:id="rId10"/>
  </p:sldMasterIdLst>
  <p:notesMasterIdLst>
    <p:notesMasterId r:id="rId51"/>
  </p:notesMasterIdLst>
  <p:handoutMasterIdLst>
    <p:handoutMasterId r:id="rId52"/>
  </p:handoutMasterIdLst>
  <p:sldIdLst>
    <p:sldId id="301" r:id="rId11"/>
    <p:sldId id="304" r:id="rId12"/>
    <p:sldId id="311" r:id="rId13"/>
    <p:sldId id="323" r:id="rId14"/>
    <p:sldId id="305" r:id="rId15"/>
    <p:sldId id="258" r:id="rId16"/>
    <p:sldId id="256" r:id="rId17"/>
    <p:sldId id="306" r:id="rId18"/>
    <p:sldId id="259" r:id="rId19"/>
    <p:sldId id="262" r:id="rId20"/>
    <p:sldId id="312" r:id="rId21"/>
    <p:sldId id="267" r:id="rId22"/>
    <p:sldId id="269" r:id="rId23"/>
    <p:sldId id="313" r:id="rId24"/>
    <p:sldId id="270" r:id="rId25"/>
    <p:sldId id="271" r:id="rId26"/>
    <p:sldId id="272" r:id="rId27"/>
    <p:sldId id="273" r:id="rId28"/>
    <p:sldId id="276" r:id="rId29"/>
    <p:sldId id="277" r:id="rId30"/>
    <p:sldId id="314" r:id="rId31"/>
    <p:sldId id="282" r:id="rId32"/>
    <p:sldId id="283" r:id="rId33"/>
    <p:sldId id="284" r:id="rId34"/>
    <p:sldId id="285" r:id="rId35"/>
    <p:sldId id="286" r:id="rId36"/>
    <p:sldId id="315" r:id="rId37"/>
    <p:sldId id="288" r:id="rId38"/>
    <p:sldId id="289" r:id="rId39"/>
    <p:sldId id="290" r:id="rId40"/>
    <p:sldId id="291" r:id="rId41"/>
    <p:sldId id="316" r:id="rId42"/>
    <p:sldId id="310" r:id="rId43"/>
    <p:sldId id="317" r:id="rId44"/>
    <p:sldId id="293" r:id="rId45"/>
    <p:sldId id="298" r:id="rId46"/>
    <p:sldId id="322" r:id="rId47"/>
    <p:sldId id="321" r:id="rId48"/>
    <p:sldId id="320" r:id="rId49"/>
    <p:sldId id="294" r:id="rId50"/>
  </p:sldIdLst>
  <p:sldSz cx="12192000" cy="6858000"/>
  <p:notesSz cx="6858000" cy="9144000"/>
  <p:custDataLst>
    <p:tags r:id="rId5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C534"/>
    <a:srgbClr val="14C4D9"/>
    <a:srgbClr val="12B7C8"/>
    <a:srgbClr val="27D337"/>
    <a:srgbClr val="E0BDE1"/>
    <a:srgbClr val="3EDB4C"/>
    <a:srgbClr val="999999"/>
    <a:srgbClr val="333333"/>
    <a:srgbClr val="595959"/>
    <a:srgbClr val="A5A5A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47" autoAdjust="0"/>
    <p:restoredTop sz="68325" autoAdjust="0"/>
  </p:normalViewPr>
  <p:slideViewPr>
    <p:cSldViewPr snapToGrid="0" snapToObjects="1">
      <p:cViewPr varScale="1">
        <p:scale>
          <a:sx n="47" d="100"/>
          <a:sy n="47" d="100"/>
        </p:scale>
        <p:origin x="1416" y="40"/>
      </p:cViewPr>
      <p:guideLst>
        <p:guide orient="horz" pos="2160"/>
        <p:guide pos="3840"/>
      </p:guideLst>
    </p:cSldViewPr>
  </p:slideViewPr>
  <p:notesTextViewPr>
    <p:cViewPr>
      <p:scale>
        <a:sx n="1" d="1"/>
        <a:sy n="1" d="1"/>
      </p:scale>
      <p:origin x="0" y="0"/>
    </p:cViewPr>
  </p:notesTextViewPr>
  <p:notesViewPr>
    <p:cSldViewPr snapToGrid="0" snapToObjects="1">
      <p:cViewPr varScale="1">
        <p:scale>
          <a:sx n="64" d="100"/>
          <a:sy n="64" d="100"/>
        </p:scale>
        <p:origin x="-3144" y="-8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slide" Target="slides/slide31.xml"/><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tags" Target="tags/tag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theme" Target="theme/theme1.xml"/><Relationship Id="rId8" Type="http://schemas.openxmlformats.org/officeDocument/2006/relationships/slideMaster" Target="slideMasters/slideMaster5.xml"/><Relationship Id="rId51" Type="http://schemas.openxmlformats.org/officeDocument/2006/relationships/notesMaster" Target="notesMasters/notesMaster1.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AF850CB-BC9B-4C8F-934D-EBEBEB2EC86D}" type="datetimeFigureOut">
              <a:rPr lang="en-US" smtClean="0"/>
              <a:t>9/22/2021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9F76A41-9222-4A7D-A294-E50DC58972C4}" type="slidenum">
              <a:rPr lang="en-US" smtClean="0"/>
              <a:t>‹#›</a:t>
            </a:fld>
            <a:endParaRPr lang="en-US"/>
          </a:p>
        </p:txBody>
      </p:sp>
    </p:spTree>
    <p:extLst>
      <p:ext uri="{BB962C8B-B14F-4D97-AF65-F5344CB8AC3E}">
        <p14:creationId xmlns:p14="http://schemas.microsoft.com/office/powerpoint/2010/main" val="18050714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EEFAF1-180D-474F-AE39-1680B758EC3B}" type="datetimeFigureOut">
              <a:rPr lang="en-US" smtClean="0"/>
              <a:t>9/22/2021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35116C-148C-3541-9BB1-4E268B31E0E5}" type="slidenum">
              <a:rPr lang="en-US" smtClean="0"/>
              <a:t>‹#›</a:t>
            </a:fld>
            <a:endParaRPr lang="en-US"/>
          </a:p>
        </p:txBody>
      </p:sp>
    </p:spTree>
    <p:extLst>
      <p:ext uri="{BB962C8B-B14F-4D97-AF65-F5344CB8AC3E}">
        <p14:creationId xmlns:p14="http://schemas.microsoft.com/office/powerpoint/2010/main" val="1598121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Nakita – 3 </a:t>
            </a:r>
            <a:r>
              <a:rPr lang="en-US" dirty="0" err="1" smtClean="0"/>
              <a:t>mins</a:t>
            </a:r>
            <a:r>
              <a:rPr lang="en-US" dirty="0" smtClean="0"/>
              <a:t> </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a:t>
            </a:fld>
            <a:endParaRPr lang="en-US"/>
          </a:p>
        </p:txBody>
      </p:sp>
    </p:spTree>
    <p:extLst>
      <p:ext uri="{BB962C8B-B14F-4D97-AF65-F5344CB8AC3E}">
        <p14:creationId xmlns:p14="http://schemas.microsoft.com/office/powerpoint/2010/main" val="3875463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10</a:t>
            </a:fld>
            <a:endParaRPr lang="en-US"/>
          </a:p>
        </p:txBody>
      </p:sp>
    </p:spTree>
    <p:extLst>
      <p:ext uri="{BB962C8B-B14F-4D97-AF65-F5344CB8AC3E}">
        <p14:creationId xmlns:p14="http://schemas.microsoft.com/office/powerpoint/2010/main" val="26038603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2-3mins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11</a:t>
            </a:fld>
            <a:endParaRPr lang="en-US"/>
          </a:p>
        </p:txBody>
      </p:sp>
    </p:spTree>
    <p:extLst>
      <p:ext uri="{BB962C8B-B14F-4D97-AF65-F5344CB8AC3E}">
        <p14:creationId xmlns:p14="http://schemas.microsoft.com/office/powerpoint/2010/main" val="1039525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Jack 2 </a:t>
            </a:r>
            <a:r>
              <a:rPr lang="en-US" dirty="0" err="1" smtClean="0"/>
              <a:t>mins</a:t>
            </a:r>
            <a:endParaRPr lang="en-US" dirty="0" smtClean="0"/>
          </a:p>
          <a:p>
            <a:pPr rtl="0"/>
            <a:r>
              <a:rPr lang="en-US" dirty="0" smtClean="0"/>
              <a:t>Fae – 2mins</a:t>
            </a:r>
          </a:p>
          <a:p>
            <a:pPr rtl="0"/>
            <a:endParaRPr lang="en-US" dirty="0" smtClean="0"/>
          </a:p>
          <a:p>
            <a:pPr rtl="0"/>
            <a:r>
              <a:rPr lang="en-US" dirty="0" smtClean="0"/>
              <a:t>At</a:t>
            </a:r>
            <a:r>
              <a:rPr lang="en-US" baseline="0" dirty="0" smtClean="0"/>
              <a:t> 15 </a:t>
            </a:r>
            <a:r>
              <a:rPr lang="en-US" baseline="0" dirty="0" err="1" smtClean="0"/>
              <a:t>mins</a:t>
            </a:r>
            <a:r>
              <a:rPr lang="en-US" baseline="0" dirty="0" smtClean="0"/>
              <a:t> here.</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12</a:t>
            </a:fld>
            <a:endParaRPr lang="en-US"/>
          </a:p>
        </p:txBody>
      </p:sp>
    </p:spTree>
    <p:extLst>
      <p:ext uri="{BB962C8B-B14F-4D97-AF65-F5344CB8AC3E}">
        <p14:creationId xmlns:p14="http://schemas.microsoft.com/office/powerpoint/2010/main" val="22456333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13</a:t>
            </a:fld>
            <a:endParaRPr lang="en-US"/>
          </a:p>
        </p:txBody>
      </p:sp>
    </p:spTree>
    <p:extLst>
      <p:ext uri="{BB962C8B-B14F-4D97-AF65-F5344CB8AC3E}">
        <p14:creationId xmlns:p14="http://schemas.microsoft.com/office/powerpoint/2010/main" val="41434107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 </a:t>
            </a:r>
            <a:r>
              <a:rPr lang="en-US" dirty="0" err="1" smtClean="0"/>
              <a:t>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14</a:t>
            </a:fld>
            <a:endParaRPr lang="en-US"/>
          </a:p>
        </p:txBody>
      </p:sp>
    </p:spTree>
    <p:extLst>
      <p:ext uri="{BB962C8B-B14F-4D97-AF65-F5344CB8AC3E}">
        <p14:creationId xmlns:p14="http://schemas.microsoft.com/office/powerpoint/2010/main" val="15059721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18mins.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15</a:t>
            </a:fld>
            <a:endParaRPr lang="en-US"/>
          </a:p>
        </p:txBody>
      </p:sp>
    </p:spTree>
    <p:extLst>
      <p:ext uri="{BB962C8B-B14F-4D97-AF65-F5344CB8AC3E}">
        <p14:creationId xmlns:p14="http://schemas.microsoft.com/office/powerpoint/2010/main" val="27407480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16</a:t>
            </a:fld>
            <a:endParaRPr lang="en-US"/>
          </a:p>
        </p:txBody>
      </p:sp>
    </p:spTree>
    <p:extLst>
      <p:ext uri="{BB962C8B-B14F-4D97-AF65-F5344CB8AC3E}">
        <p14:creationId xmlns:p14="http://schemas.microsoft.com/office/powerpoint/2010/main" val="18572647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3min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17</a:t>
            </a:fld>
            <a:endParaRPr lang="en-US"/>
          </a:p>
        </p:txBody>
      </p:sp>
    </p:spTree>
    <p:extLst>
      <p:ext uri="{BB962C8B-B14F-4D97-AF65-F5344CB8AC3E}">
        <p14:creationId xmlns:p14="http://schemas.microsoft.com/office/powerpoint/2010/main" val="10381811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5</a:t>
            </a:r>
            <a:r>
              <a:rPr lang="en-US" baseline="0" dirty="0" smtClean="0"/>
              <a:t> </a:t>
            </a:r>
            <a:r>
              <a:rPr lang="en-US" baseline="0" dirty="0" err="1" smtClean="0"/>
              <a:t>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18</a:t>
            </a:fld>
            <a:endParaRPr lang="en-US"/>
          </a:p>
        </p:txBody>
      </p:sp>
    </p:spTree>
    <p:extLst>
      <p:ext uri="{BB962C8B-B14F-4D97-AF65-F5344CB8AC3E}">
        <p14:creationId xmlns:p14="http://schemas.microsoft.com/office/powerpoint/2010/main" val="33385227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19</a:t>
            </a:fld>
            <a:endParaRPr lang="en-US"/>
          </a:p>
        </p:txBody>
      </p:sp>
    </p:spTree>
    <p:extLst>
      <p:ext uri="{BB962C8B-B14F-4D97-AF65-F5344CB8AC3E}">
        <p14:creationId xmlns:p14="http://schemas.microsoft.com/office/powerpoint/2010/main" val="13412542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Fae – 1min</a:t>
            </a:r>
          </a:p>
          <a:p>
            <a:r>
              <a:rPr lang="en-US" dirty="0" smtClean="0"/>
              <a:t>Jack – 1 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a:t>
            </a:fld>
            <a:endParaRPr lang="en-US"/>
          </a:p>
        </p:txBody>
      </p:sp>
    </p:spTree>
    <p:extLst>
      <p:ext uri="{BB962C8B-B14F-4D97-AF65-F5344CB8AC3E}">
        <p14:creationId xmlns:p14="http://schemas.microsoft.com/office/powerpoint/2010/main" val="17481406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2mins</a:t>
            </a:r>
          </a:p>
          <a:p>
            <a:r>
              <a:rPr lang="en-US" dirty="0" smtClean="0"/>
              <a:t>25mins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20</a:t>
            </a:fld>
            <a:endParaRPr lang="en-US"/>
          </a:p>
        </p:txBody>
      </p:sp>
    </p:spTree>
    <p:extLst>
      <p:ext uri="{BB962C8B-B14F-4D97-AF65-F5344CB8AC3E}">
        <p14:creationId xmlns:p14="http://schemas.microsoft.com/office/powerpoint/2010/main" val="12812290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2-3mins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21</a:t>
            </a:fld>
            <a:endParaRPr lang="en-US"/>
          </a:p>
        </p:txBody>
      </p:sp>
    </p:spTree>
    <p:extLst>
      <p:ext uri="{BB962C8B-B14F-4D97-AF65-F5344CB8AC3E}">
        <p14:creationId xmlns:p14="http://schemas.microsoft.com/office/powerpoint/2010/main" val="17670849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22</a:t>
            </a:fld>
            <a:endParaRPr lang="en-US"/>
          </a:p>
        </p:txBody>
      </p:sp>
    </p:spTree>
    <p:extLst>
      <p:ext uri="{BB962C8B-B14F-4D97-AF65-F5344CB8AC3E}">
        <p14:creationId xmlns:p14="http://schemas.microsoft.com/office/powerpoint/2010/main" val="31928554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23</a:t>
            </a:fld>
            <a:endParaRPr lang="en-US"/>
          </a:p>
        </p:txBody>
      </p:sp>
    </p:spTree>
    <p:extLst>
      <p:ext uri="{BB962C8B-B14F-4D97-AF65-F5344CB8AC3E}">
        <p14:creationId xmlns:p14="http://schemas.microsoft.com/office/powerpoint/2010/main" val="340737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24</a:t>
            </a:fld>
            <a:endParaRPr lang="en-US"/>
          </a:p>
        </p:txBody>
      </p:sp>
    </p:spTree>
    <p:extLst>
      <p:ext uri="{BB962C8B-B14F-4D97-AF65-F5344CB8AC3E}">
        <p14:creationId xmlns:p14="http://schemas.microsoft.com/office/powerpoint/2010/main" val="18850229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25</a:t>
            </a:fld>
            <a:endParaRPr lang="en-US"/>
          </a:p>
        </p:txBody>
      </p:sp>
    </p:spTree>
    <p:extLst>
      <p:ext uri="{BB962C8B-B14F-4D97-AF65-F5344CB8AC3E}">
        <p14:creationId xmlns:p14="http://schemas.microsoft.com/office/powerpoint/2010/main" val="13189155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2-3mins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26</a:t>
            </a:fld>
            <a:endParaRPr lang="en-US"/>
          </a:p>
        </p:txBody>
      </p:sp>
    </p:spTree>
    <p:extLst>
      <p:ext uri="{BB962C8B-B14F-4D97-AF65-F5344CB8AC3E}">
        <p14:creationId xmlns:p14="http://schemas.microsoft.com/office/powerpoint/2010/main" val="28783551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27</a:t>
            </a:fld>
            <a:endParaRPr lang="en-US"/>
          </a:p>
        </p:txBody>
      </p:sp>
    </p:spTree>
    <p:extLst>
      <p:ext uri="{BB962C8B-B14F-4D97-AF65-F5344CB8AC3E}">
        <p14:creationId xmlns:p14="http://schemas.microsoft.com/office/powerpoint/2010/main" val="3314877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28</a:t>
            </a:fld>
            <a:endParaRPr lang="en-US"/>
          </a:p>
        </p:txBody>
      </p:sp>
    </p:spTree>
    <p:extLst>
      <p:ext uri="{BB962C8B-B14F-4D97-AF65-F5344CB8AC3E}">
        <p14:creationId xmlns:p14="http://schemas.microsoft.com/office/powerpoint/2010/main" val="127420662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29</a:t>
            </a:fld>
            <a:endParaRPr lang="en-US"/>
          </a:p>
        </p:txBody>
      </p:sp>
    </p:spTree>
    <p:extLst>
      <p:ext uri="{BB962C8B-B14F-4D97-AF65-F5344CB8AC3E}">
        <p14:creationId xmlns:p14="http://schemas.microsoft.com/office/powerpoint/2010/main" val="4186675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3</a:t>
            </a:fld>
            <a:endParaRPr lang="en-US"/>
          </a:p>
        </p:txBody>
      </p:sp>
    </p:spTree>
    <p:extLst>
      <p:ext uri="{BB962C8B-B14F-4D97-AF65-F5344CB8AC3E}">
        <p14:creationId xmlns:p14="http://schemas.microsoft.com/office/powerpoint/2010/main" val="57343916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3mins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30</a:t>
            </a:fld>
            <a:endParaRPr lang="en-US"/>
          </a:p>
        </p:txBody>
      </p:sp>
    </p:spTree>
    <p:extLst>
      <p:ext uri="{BB962C8B-B14F-4D97-AF65-F5344CB8AC3E}">
        <p14:creationId xmlns:p14="http://schemas.microsoft.com/office/powerpoint/2010/main" val="24412954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2mins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31</a:t>
            </a:fld>
            <a:endParaRPr lang="en-US"/>
          </a:p>
        </p:txBody>
      </p:sp>
    </p:spTree>
    <p:extLst>
      <p:ext uri="{BB962C8B-B14F-4D97-AF65-F5344CB8AC3E}">
        <p14:creationId xmlns:p14="http://schemas.microsoft.com/office/powerpoint/2010/main" val="52013581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3mins </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32</a:t>
            </a:fld>
            <a:endParaRPr lang="en-US"/>
          </a:p>
        </p:txBody>
      </p:sp>
    </p:spTree>
    <p:extLst>
      <p:ext uri="{BB962C8B-B14F-4D97-AF65-F5344CB8AC3E}">
        <p14:creationId xmlns:p14="http://schemas.microsoft.com/office/powerpoint/2010/main" val="1266579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33</a:t>
            </a:fld>
            <a:endParaRPr lang="en-US"/>
          </a:p>
        </p:txBody>
      </p:sp>
    </p:spTree>
    <p:extLst>
      <p:ext uri="{BB962C8B-B14F-4D97-AF65-F5344CB8AC3E}">
        <p14:creationId xmlns:p14="http://schemas.microsoft.com/office/powerpoint/2010/main" val="284529374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US" dirty="0" smtClean="0"/>
              <a:t>3mins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34</a:t>
            </a:fld>
            <a:endParaRPr lang="en-US"/>
          </a:p>
        </p:txBody>
      </p:sp>
    </p:spTree>
    <p:extLst>
      <p:ext uri="{BB962C8B-B14F-4D97-AF65-F5344CB8AC3E}">
        <p14:creationId xmlns:p14="http://schemas.microsoft.com/office/powerpoint/2010/main" val="36673855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35</a:t>
            </a:fld>
            <a:endParaRPr lang="en-US"/>
          </a:p>
        </p:txBody>
      </p:sp>
    </p:spTree>
    <p:extLst>
      <p:ext uri="{BB962C8B-B14F-4D97-AF65-F5344CB8AC3E}">
        <p14:creationId xmlns:p14="http://schemas.microsoft.com/office/powerpoint/2010/main" val="335717198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36</a:t>
            </a:fld>
            <a:endParaRPr lang="en-US"/>
          </a:p>
        </p:txBody>
      </p:sp>
    </p:spTree>
    <p:extLst>
      <p:ext uri="{BB962C8B-B14F-4D97-AF65-F5344CB8AC3E}">
        <p14:creationId xmlns:p14="http://schemas.microsoft.com/office/powerpoint/2010/main" val="291779923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37</a:t>
            </a:fld>
            <a:endParaRPr lang="en-US"/>
          </a:p>
        </p:txBody>
      </p:sp>
    </p:spTree>
    <p:extLst>
      <p:ext uri="{BB962C8B-B14F-4D97-AF65-F5344CB8AC3E}">
        <p14:creationId xmlns:p14="http://schemas.microsoft.com/office/powerpoint/2010/main" val="16273569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38</a:t>
            </a:fld>
            <a:endParaRPr lang="en-US"/>
          </a:p>
        </p:txBody>
      </p:sp>
    </p:spTree>
    <p:extLst>
      <p:ext uri="{BB962C8B-B14F-4D97-AF65-F5344CB8AC3E}">
        <p14:creationId xmlns:p14="http://schemas.microsoft.com/office/powerpoint/2010/main" val="14818665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39</a:t>
            </a:fld>
            <a:endParaRPr lang="en-US"/>
          </a:p>
        </p:txBody>
      </p:sp>
    </p:spTree>
    <p:extLst>
      <p:ext uri="{BB962C8B-B14F-4D97-AF65-F5344CB8AC3E}">
        <p14:creationId xmlns:p14="http://schemas.microsoft.com/office/powerpoint/2010/main" val="26964368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Fae – 1min </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4</a:t>
            </a:fld>
            <a:endParaRPr lang="en-US"/>
          </a:p>
        </p:txBody>
      </p:sp>
    </p:spTree>
    <p:extLst>
      <p:ext uri="{BB962C8B-B14F-4D97-AF65-F5344CB8AC3E}">
        <p14:creationId xmlns:p14="http://schemas.microsoft.com/office/powerpoint/2010/main" val="98272151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40</a:t>
            </a:fld>
            <a:endParaRPr lang="en-US"/>
          </a:p>
        </p:txBody>
      </p:sp>
    </p:spTree>
    <p:extLst>
      <p:ext uri="{BB962C8B-B14F-4D97-AF65-F5344CB8AC3E}">
        <p14:creationId xmlns:p14="http://schemas.microsoft.com/office/powerpoint/2010/main" val="3424472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a:xfrm>
            <a:off x="685800" y="1143000"/>
            <a:ext cx="5486400" cy="3086100"/>
          </a:xfrm>
        </p:spPr>
      </p:sp>
      <p:sp>
        <p:nvSpPr>
          <p:cNvPr id="368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CA" altLang="en-US" dirty="0" smtClean="0"/>
              <a:t>1min </a:t>
            </a:r>
          </a:p>
        </p:txBody>
      </p:sp>
      <p:sp>
        <p:nvSpPr>
          <p:cNvPr id="36868" name="Slide Number Placeholder 3"/>
          <p:cNvSpPr txBox="1">
            <a:spLocks noGrp="1"/>
          </p:cNvSpPr>
          <p:nvPr/>
        </p:nvSpPr>
        <p:spPr bwMode="auto">
          <a:xfrm>
            <a:off x="3884027" y="8684926"/>
            <a:ext cx="2972421" cy="45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9699" tIns="44848" rIns="89699" bIns="44848" anchor="b"/>
          <a:lstStyle>
            <a:lvl1pPr defTabSz="911225">
              <a:spcBef>
                <a:spcPct val="30000"/>
              </a:spcBef>
              <a:defRPr sz="1200">
                <a:solidFill>
                  <a:schemeClr val="tx1"/>
                </a:solidFill>
                <a:latin typeface="Arial"/>
                <a:ea typeface="ＭＳ Ｐゴシック" pitchFamily="34" charset="-128"/>
              </a:defRPr>
            </a:lvl1pPr>
            <a:lvl2pPr marL="742950" indent="-285750" defTabSz="911225">
              <a:spcBef>
                <a:spcPct val="30000"/>
              </a:spcBef>
              <a:defRPr sz="1200">
                <a:solidFill>
                  <a:schemeClr val="tx1"/>
                </a:solidFill>
                <a:latin typeface="Arial"/>
                <a:ea typeface="ＭＳ Ｐゴシック" pitchFamily="34" charset="-128"/>
              </a:defRPr>
            </a:lvl2pPr>
            <a:lvl3pPr marL="1143000" indent="-228600" defTabSz="911225">
              <a:spcBef>
                <a:spcPct val="30000"/>
              </a:spcBef>
              <a:defRPr sz="1200">
                <a:solidFill>
                  <a:schemeClr val="tx1"/>
                </a:solidFill>
                <a:latin typeface="Arial"/>
                <a:ea typeface="ＭＳ Ｐゴシック" pitchFamily="34" charset="-128"/>
              </a:defRPr>
            </a:lvl3pPr>
            <a:lvl4pPr marL="1600200" indent="-228600" defTabSz="911225">
              <a:spcBef>
                <a:spcPct val="30000"/>
              </a:spcBef>
              <a:defRPr sz="1200">
                <a:solidFill>
                  <a:schemeClr val="tx1"/>
                </a:solidFill>
                <a:latin typeface="Arial"/>
                <a:ea typeface="ＭＳ Ｐゴシック" pitchFamily="34" charset="-128"/>
              </a:defRPr>
            </a:lvl4pPr>
            <a:lvl5pPr marL="2057400" indent="-228600" defTabSz="911225">
              <a:spcBef>
                <a:spcPct val="30000"/>
              </a:spcBef>
              <a:defRPr sz="1200">
                <a:solidFill>
                  <a:schemeClr val="tx1"/>
                </a:solidFill>
                <a:latin typeface="Arial"/>
                <a:ea typeface="ＭＳ Ｐゴシック" pitchFamily="34" charset="-128"/>
              </a:defRPr>
            </a:lvl5pPr>
            <a:lvl6pPr marL="2514600" indent="-228600" defTabSz="911225" eaLnBrk="0" fontAlgn="base" hangingPunct="0">
              <a:spcBef>
                <a:spcPct val="30000"/>
              </a:spcBef>
              <a:spcAft>
                <a:spcPct val="0"/>
              </a:spcAft>
              <a:defRPr sz="1200">
                <a:solidFill>
                  <a:schemeClr val="tx1"/>
                </a:solidFill>
                <a:latin typeface="Arial"/>
                <a:ea typeface="ＭＳ Ｐゴシック" pitchFamily="34" charset="-128"/>
              </a:defRPr>
            </a:lvl6pPr>
            <a:lvl7pPr marL="2971800" indent="-228600" defTabSz="911225" eaLnBrk="0" fontAlgn="base" hangingPunct="0">
              <a:spcBef>
                <a:spcPct val="30000"/>
              </a:spcBef>
              <a:spcAft>
                <a:spcPct val="0"/>
              </a:spcAft>
              <a:defRPr sz="1200">
                <a:solidFill>
                  <a:schemeClr val="tx1"/>
                </a:solidFill>
                <a:latin typeface="Arial"/>
                <a:ea typeface="ＭＳ Ｐゴシック" pitchFamily="34" charset="-128"/>
              </a:defRPr>
            </a:lvl7pPr>
            <a:lvl8pPr marL="3429000" indent="-228600" defTabSz="911225" eaLnBrk="0" fontAlgn="base" hangingPunct="0">
              <a:spcBef>
                <a:spcPct val="30000"/>
              </a:spcBef>
              <a:spcAft>
                <a:spcPct val="0"/>
              </a:spcAft>
              <a:defRPr sz="1200">
                <a:solidFill>
                  <a:schemeClr val="tx1"/>
                </a:solidFill>
                <a:latin typeface="Arial"/>
                <a:ea typeface="ＭＳ Ｐゴシック" pitchFamily="34" charset="-128"/>
              </a:defRPr>
            </a:lvl8pPr>
            <a:lvl9pPr marL="3886200" indent="-228600" defTabSz="911225" eaLnBrk="0" fontAlgn="base" hangingPunct="0">
              <a:spcBef>
                <a:spcPct val="30000"/>
              </a:spcBef>
              <a:spcAft>
                <a:spcPct val="0"/>
              </a:spcAft>
              <a:defRPr sz="1200">
                <a:solidFill>
                  <a:schemeClr val="tx1"/>
                </a:solidFill>
                <a:latin typeface="Arial"/>
                <a:ea typeface="ＭＳ Ｐゴシック" pitchFamily="34" charset="-128"/>
              </a:defRPr>
            </a:lvl9pPr>
          </a:lstStyle>
          <a:p>
            <a:pPr algn="r" eaLnBrk="1" hangingPunct="1">
              <a:spcBef>
                <a:spcPct val="0"/>
              </a:spcBef>
            </a:pPr>
            <a:fld id="{5C952D0B-F4AA-49DB-AF59-39B08A6D84F9}" type="slidenum">
              <a:rPr lang="en-US" altLang="en-US" b="0">
                <a:solidFill>
                  <a:srgbClr val="000000"/>
                </a:solidFill>
              </a:rPr>
              <a:pPr algn="r" eaLnBrk="1" hangingPunct="1">
                <a:spcBef>
                  <a:spcPct val="0"/>
                </a:spcBef>
              </a:pPr>
              <a:t>5</a:t>
            </a:fld>
            <a:endParaRPr lang="en-US" altLang="en-US" b="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Jack – 2min</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6</a:t>
            </a:fld>
            <a:endParaRPr lang="en-US"/>
          </a:p>
        </p:txBody>
      </p:sp>
    </p:spTree>
    <p:extLst>
      <p:ext uri="{BB962C8B-B14F-4D97-AF65-F5344CB8AC3E}">
        <p14:creationId xmlns:p14="http://schemas.microsoft.com/office/powerpoint/2010/main" val="33652117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7</a:t>
            </a:fld>
            <a:endParaRPr lang="en-US"/>
          </a:p>
        </p:txBody>
      </p:sp>
    </p:spTree>
    <p:extLst>
      <p:ext uri="{BB962C8B-B14F-4D97-AF65-F5344CB8AC3E}">
        <p14:creationId xmlns:p14="http://schemas.microsoft.com/office/powerpoint/2010/main" val="15050250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endParaRPr lang="en-US"/>
          </a:p>
        </p:txBody>
      </p:sp>
      <p:sp>
        <p:nvSpPr>
          <p:cNvPr id="4" name="Slide Number Placeholder 3"/>
          <p:cNvSpPr>
            <a:spLocks noGrp="1"/>
          </p:cNvSpPr>
          <p:nvPr>
            <p:ph type="sldNum" sz="quarter" idx="10"/>
          </p:nvPr>
        </p:nvSpPr>
        <p:spPr/>
        <p:txBody>
          <a:bodyPr/>
          <a:lstStyle/>
          <a:p>
            <a:fld id="{0F35116C-148C-3541-9BB1-4E268B31E0E5}" type="slidenum">
              <a:rPr lang="en-US" smtClean="0"/>
              <a:t>8</a:t>
            </a:fld>
            <a:endParaRPr lang="en-US"/>
          </a:p>
        </p:txBody>
      </p:sp>
    </p:spTree>
    <p:extLst>
      <p:ext uri="{BB962C8B-B14F-4D97-AF65-F5344CB8AC3E}">
        <p14:creationId xmlns:p14="http://schemas.microsoft.com/office/powerpoint/2010/main" val="8695137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1-2mins</a:t>
            </a:r>
            <a:endParaRPr lang="en-US" dirty="0"/>
          </a:p>
        </p:txBody>
      </p:sp>
      <p:sp>
        <p:nvSpPr>
          <p:cNvPr id="4" name="Slide Number Placeholder 3"/>
          <p:cNvSpPr>
            <a:spLocks noGrp="1"/>
          </p:cNvSpPr>
          <p:nvPr>
            <p:ph type="sldNum" sz="quarter" idx="10"/>
          </p:nvPr>
        </p:nvSpPr>
        <p:spPr/>
        <p:txBody>
          <a:bodyPr/>
          <a:lstStyle/>
          <a:p>
            <a:fld id="{0F35116C-148C-3541-9BB1-4E268B31E0E5}" type="slidenum">
              <a:rPr lang="en-US" smtClean="0"/>
              <a:t>9</a:t>
            </a:fld>
            <a:endParaRPr lang="en-US"/>
          </a:p>
        </p:txBody>
      </p:sp>
    </p:spTree>
    <p:extLst>
      <p:ext uri="{BB962C8B-B14F-4D97-AF65-F5344CB8AC3E}">
        <p14:creationId xmlns:p14="http://schemas.microsoft.com/office/powerpoint/2010/main" val="16088513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5" Type="http://schemas.openxmlformats.org/officeDocument/2006/relationships/slideMaster" Target="../slideMasters/slideMaster1.xml"/><Relationship Id="rId4" Type="http://schemas.openxmlformats.org/officeDocument/2006/relationships/tags" Target="../tags/tag16.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9.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slideMaster" Target="../slideMasters/slideMaster2.xml"/><Relationship Id="rId5" Type="http://schemas.openxmlformats.org/officeDocument/2006/relationships/tags" Target="../tags/tag61.xml"/><Relationship Id="rId4" Type="http://schemas.openxmlformats.org/officeDocument/2006/relationships/tags" Target="../tags/tag60.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4.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image" Target="../media/image3.jpeg"/><Relationship Id="rId5" Type="http://schemas.openxmlformats.org/officeDocument/2006/relationships/slideMaster" Target="../slideMasters/slideMaster2.xml"/><Relationship Id="rId4" Type="http://schemas.openxmlformats.org/officeDocument/2006/relationships/tags" Target="../tags/tag65.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tags" Target="../tags/tag79.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slideMaster" Target="../slideMasters/slideMaster3.xml"/><Relationship Id="rId4" Type="http://schemas.openxmlformats.org/officeDocument/2006/relationships/tags" Target="../tags/tag80.xml"/></Relationships>
</file>

<file path=ppt/slideLayouts/_rels/slideLayout16.xml.rels><?xml version="1.0" encoding="UTF-8" standalone="yes"?>
<Relationships xmlns="http://schemas.openxmlformats.org/package/2006/relationships"><Relationship Id="rId3" Type="http://schemas.openxmlformats.org/officeDocument/2006/relationships/tags" Target="../tags/tag83.xml"/><Relationship Id="rId2" Type="http://schemas.openxmlformats.org/officeDocument/2006/relationships/tags" Target="../tags/tag82.xml"/><Relationship Id="rId1" Type="http://schemas.openxmlformats.org/officeDocument/2006/relationships/tags" Target="../tags/tag81.xml"/><Relationship Id="rId5" Type="http://schemas.openxmlformats.org/officeDocument/2006/relationships/slideMaster" Target="../slideMasters/slideMaster3.xml"/><Relationship Id="rId4" Type="http://schemas.openxmlformats.org/officeDocument/2006/relationships/tags" Target="../tags/tag8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slideMaster" Target="../slideMasters/slideMaster1.xml"/><Relationship Id="rId4" Type="http://schemas.openxmlformats.org/officeDocument/2006/relationships/tags" Target="../tags/tag20.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 Id="rId4"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 Id="rId5" Type="http://schemas.openxmlformats.org/officeDocument/2006/relationships/slideMaster" Target="../slideMasters/slideMaster4.xml"/><Relationship Id="rId4" Type="http://schemas.openxmlformats.org/officeDocument/2006/relationships/tags" Target="../tags/tag102.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105.xml"/><Relationship Id="rId2" Type="http://schemas.openxmlformats.org/officeDocument/2006/relationships/tags" Target="../tags/tag104.xml"/><Relationship Id="rId1" Type="http://schemas.openxmlformats.org/officeDocument/2006/relationships/tags" Target="../tags/tag103.xml"/><Relationship Id="rId6" Type="http://schemas.openxmlformats.org/officeDocument/2006/relationships/slideMaster" Target="../slideMasters/slideMaster4.xml"/><Relationship Id="rId5" Type="http://schemas.openxmlformats.org/officeDocument/2006/relationships/tags" Target="../tags/tag107.xml"/><Relationship Id="rId4" Type="http://schemas.openxmlformats.org/officeDocument/2006/relationships/tags" Target="../tags/tag106.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110.xml"/><Relationship Id="rId2" Type="http://schemas.openxmlformats.org/officeDocument/2006/relationships/tags" Target="../tags/tag109.xml"/><Relationship Id="rId1" Type="http://schemas.openxmlformats.org/officeDocument/2006/relationships/tags" Target="../tags/tag108.xml"/><Relationship Id="rId6" Type="http://schemas.openxmlformats.org/officeDocument/2006/relationships/image" Target="../media/image5.jpeg"/><Relationship Id="rId5" Type="http://schemas.openxmlformats.org/officeDocument/2006/relationships/slideMaster" Target="../slideMasters/slideMaster4.xml"/><Relationship Id="rId4" Type="http://schemas.openxmlformats.org/officeDocument/2006/relationships/tags" Target="../tags/tag11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114.xml"/><Relationship Id="rId2" Type="http://schemas.openxmlformats.org/officeDocument/2006/relationships/tags" Target="../tags/tag113.xml"/><Relationship Id="rId1" Type="http://schemas.openxmlformats.org/officeDocument/2006/relationships/tags" Target="../tags/tag112.xml"/><Relationship Id="rId5" Type="http://schemas.openxmlformats.org/officeDocument/2006/relationships/slideMaster" Target="../slideMasters/slideMaster4.xml"/><Relationship Id="rId4" Type="http://schemas.openxmlformats.org/officeDocument/2006/relationships/tags" Target="../tags/tag11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129.xml"/><Relationship Id="rId2" Type="http://schemas.openxmlformats.org/officeDocument/2006/relationships/tags" Target="../tags/tag128.xml"/><Relationship Id="rId1" Type="http://schemas.openxmlformats.org/officeDocument/2006/relationships/tags" Target="../tags/tag127.xml"/><Relationship Id="rId4"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Master" Target="../slideMasters/slideMaster1.xml"/><Relationship Id="rId5" Type="http://schemas.openxmlformats.org/officeDocument/2006/relationships/tags" Target="../tags/tag25.xml"/><Relationship Id="rId4" Type="http://schemas.openxmlformats.org/officeDocument/2006/relationships/tags" Target="../tags/tag24.xml"/></Relationships>
</file>

<file path=ppt/slideLayouts/_rels/slideLayout30.xml.rels><?xml version="1.0" encoding="UTF-8" standalone="yes"?>
<Relationships xmlns="http://schemas.openxmlformats.org/package/2006/relationships"><Relationship Id="rId3" Type="http://schemas.openxmlformats.org/officeDocument/2006/relationships/tags" Target="../tags/tag132.xml"/><Relationship Id="rId2" Type="http://schemas.openxmlformats.org/officeDocument/2006/relationships/tags" Target="../tags/tag131.xml"/><Relationship Id="rId1" Type="http://schemas.openxmlformats.org/officeDocument/2006/relationships/tags" Target="../tags/tag130.xml"/><Relationship Id="rId5" Type="http://schemas.openxmlformats.org/officeDocument/2006/relationships/slideMaster" Target="../slideMasters/slideMaster5.xml"/><Relationship Id="rId4" Type="http://schemas.openxmlformats.org/officeDocument/2006/relationships/tags" Target="../tags/tag133.xml"/></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 Id="rId6" Type="http://schemas.openxmlformats.org/officeDocument/2006/relationships/slideMaster" Target="../slideMasters/slideMaster5.xml"/><Relationship Id="rId5" Type="http://schemas.openxmlformats.org/officeDocument/2006/relationships/tags" Target="../tags/tag138.xml"/><Relationship Id="rId4" Type="http://schemas.openxmlformats.org/officeDocument/2006/relationships/tags" Target="../tags/tag137.xml"/></Relationships>
</file>

<file path=ppt/slideLayouts/_rels/slideLayout32.xml.rels><?xml version="1.0" encoding="UTF-8" standalone="yes"?>
<Relationships xmlns="http://schemas.openxmlformats.org/package/2006/relationships"><Relationship Id="rId3" Type="http://schemas.openxmlformats.org/officeDocument/2006/relationships/tags" Target="../tags/tag141.xml"/><Relationship Id="rId2" Type="http://schemas.openxmlformats.org/officeDocument/2006/relationships/tags" Target="../tags/tag140.xml"/><Relationship Id="rId1" Type="http://schemas.openxmlformats.org/officeDocument/2006/relationships/tags" Target="../tags/tag139.xml"/><Relationship Id="rId6" Type="http://schemas.openxmlformats.org/officeDocument/2006/relationships/image" Target="../media/image6.jpeg"/><Relationship Id="rId5" Type="http://schemas.openxmlformats.org/officeDocument/2006/relationships/slideMaster" Target="../slideMasters/slideMaster5.xml"/><Relationship Id="rId4" Type="http://schemas.openxmlformats.org/officeDocument/2006/relationships/tags" Target="../tags/tag142.xml"/></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5" Type="http://schemas.openxmlformats.org/officeDocument/2006/relationships/image" Target="../media/image7.jpeg"/><Relationship Id="rId4"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148.xml"/><Relationship Id="rId2" Type="http://schemas.openxmlformats.org/officeDocument/2006/relationships/tags" Target="../tags/tag147.xml"/><Relationship Id="rId1" Type="http://schemas.openxmlformats.org/officeDocument/2006/relationships/tags" Target="../tags/tag146.xml"/><Relationship Id="rId6" Type="http://schemas.openxmlformats.org/officeDocument/2006/relationships/slideMaster" Target="../slideMasters/slideMaster5.xml"/><Relationship Id="rId5" Type="http://schemas.openxmlformats.org/officeDocument/2006/relationships/tags" Target="../tags/tag150.xml"/><Relationship Id="rId4" Type="http://schemas.openxmlformats.org/officeDocument/2006/relationships/tags" Target="../tags/tag149.xml"/></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tags" Target="../tags/tag161.xml"/></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164.xml"/><Relationship Id="rId2" Type="http://schemas.openxmlformats.org/officeDocument/2006/relationships/tags" Target="../tags/tag163.xml"/><Relationship Id="rId1" Type="http://schemas.openxmlformats.org/officeDocument/2006/relationships/tags" Target="../tags/tag162.xml"/><Relationship Id="rId4"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tags" Target="../tags/tag26.xml"/><Relationship Id="rId6" Type="http://schemas.openxmlformats.org/officeDocument/2006/relationships/image" Target="../media/image1.jpeg"/><Relationship Id="rId5" Type="http://schemas.openxmlformats.org/officeDocument/2006/relationships/slideMaster" Target="../slideMasters/slideMaster1.xml"/><Relationship Id="rId4" Type="http://schemas.openxmlformats.org/officeDocument/2006/relationships/tags" Target="../tags/tag29.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1.xml.rels><?xml version="1.0" encoding="UTF-8" standalone="yes"?>
<Relationships xmlns="http://schemas.openxmlformats.org/package/2006/relationships"><Relationship Id="rId3" Type="http://schemas.openxmlformats.org/officeDocument/2006/relationships/tags" Target="../tags/tag178.xml"/><Relationship Id="rId2" Type="http://schemas.openxmlformats.org/officeDocument/2006/relationships/tags" Target="../tags/tag177.xml"/><Relationship Id="rId1" Type="http://schemas.openxmlformats.org/officeDocument/2006/relationships/tags" Target="../tags/tag176.xml"/><Relationship Id="rId6" Type="http://schemas.openxmlformats.org/officeDocument/2006/relationships/slideMaster" Target="../slideMasters/slideMaster7.xml"/><Relationship Id="rId5" Type="http://schemas.openxmlformats.org/officeDocument/2006/relationships/tags" Target="../tags/tag180.xml"/><Relationship Id="rId4" Type="http://schemas.openxmlformats.org/officeDocument/2006/relationships/tags" Target="../tags/tag17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3.xml.rels><?xml version="1.0" encoding="UTF-8" standalone="yes"?>
<Relationships xmlns="http://schemas.openxmlformats.org/package/2006/relationships"><Relationship Id="rId8" Type="http://schemas.openxmlformats.org/officeDocument/2006/relationships/tags" Target="../tags/tag188.xml"/><Relationship Id="rId3" Type="http://schemas.openxmlformats.org/officeDocument/2006/relationships/tags" Target="../tags/tag183.xml"/><Relationship Id="rId7" Type="http://schemas.openxmlformats.org/officeDocument/2006/relationships/tags" Target="../tags/tag187.xml"/><Relationship Id="rId2" Type="http://schemas.openxmlformats.org/officeDocument/2006/relationships/tags" Target="../tags/tag182.xml"/><Relationship Id="rId1" Type="http://schemas.openxmlformats.org/officeDocument/2006/relationships/tags" Target="../tags/tag181.xml"/><Relationship Id="rId6" Type="http://schemas.openxmlformats.org/officeDocument/2006/relationships/tags" Target="../tags/tag186.xml"/><Relationship Id="rId5" Type="http://schemas.openxmlformats.org/officeDocument/2006/relationships/tags" Target="../tags/tag185.xml"/><Relationship Id="rId4" Type="http://schemas.openxmlformats.org/officeDocument/2006/relationships/tags" Target="../tags/tag184.xml"/><Relationship Id="rId9"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 Id="rId5" Type="http://schemas.openxmlformats.org/officeDocument/2006/relationships/slideMaster" Target="../slideMasters/slideMaster7.xml"/><Relationship Id="rId4" Type="http://schemas.openxmlformats.org/officeDocument/2006/relationships/tags" Target="../tags/tag19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tags" Target="../tags/tag30.xml"/><Relationship Id="rId5" Type="http://schemas.openxmlformats.org/officeDocument/2006/relationships/image" Target="../media/image2.jpeg"/><Relationship Id="rId4"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tags" Target="../tags/tag195.xml"/><Relationship Id="rId2" Type="http://schemas.openxmlformats.org/officeDocument/2006/relationships/tags" Target="../tags/tag194.xml"/><Relationship Id="rId1" Type="http://schemas.openxmlformats.org/officeDocument/2006/relationships/tags" Target="../tags/tag193.xml"/><Relationship Id="rId4"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8" Type="http://schemas.openxmlformats.org/officeDocument/2006/relationships/tags" Target="../tags/tag203.xml"/><Relationship Id="rId13" Type="http://schemas.openxmlformats.org/officeDocument/2006/relationships/tags" Target="../tags/tag208.xml"/><Relationship Id="rId3" Type="http://schemas.openxmlformats.org/officeDocument/2006/relationships/tags" Target="../tags/tag198.xml"/><Relationship Id="rId7" Type="http://schemas.openxmlformats.org/officeDocument/2006/relationships/tags" Target="../tags/tag202.xml"/><Relationship Id="rId12" Type="http://schemas.openxmlformats.org/officeDocument/2006/relationships/tags" Target="../tags/tag207.xml"/><Relationship Id="rId2" Type="http://schemas.openxmlformats.org/officeDocument/2006/relationships/tags" Target="../tags/tag197.xml"/><Relationship Id="rId1" Type="http://schemas.openxmlformats.org/officeDocument/2006/relationships/tags" Target="../tags/tag196.xml"/><Relationship Id="rId6" Type="http://schemas.openxmlformats.org/officeDocument/2006/relationships/tags" Target="../tags/tag201.xml"/><Relationship Id="rId11" Type="http://schemas.openxmlformats.org/officeDocument/2006/relationships/tags" Target="../tags/tag206.xml"/><Relationship Id="rId5" Type="http://schemas.openxmlformats.org/officeDocument/2006/relationships/tags" Target="../tags/tag200.xml"/><Relationship Id="rId10" Type="http://schemas.openxmlformats.org/officeDocument/2006/relationships/tags" Target="../tags/tag205.xml"/><Relationship Id="rId4" Type="http://schemas.openxmlformats.org/officeDocument/2006/relationships/tags" Target="../tags/tag199.xml"/><Relationship Id="rId9" Type="http://schemas.openxmlformats.org/officeDocument/2006/relationships/tags" Target="../tags/tag204.xml"/><Relationship Id="rId14"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3" Type="http://schemas.openxmlformats.org/officeDocument/2006/relationships/slideMaster" Target="../slideMasters/slideMaster7.xml"/><Relationship Id="rId2" Type="http://schemas.openxmlformats.org/officeDocument/2006/relationships/tags" Target="../tags/tag210.xml"/><Relationship Id="rId1" Type="http://schemas.openxmlformats.org/officeDocument/2006/relationships/tags" Target="../tags/tag209.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slideMaster" Target="../slideMasters/slideMaster1.xml"/><Relationship Id="rId5" Type="http://schemas.openxmlformats.org/officeDocument/2006/relationships/tags" Target="../tags/tag37.xml"/><Relationship Id="rId4" Type="http://schemas.openxmlformats.org/officeDocument/2006/relationships/tags" Target="../tags/tag36.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5" Type="http://schemas.openxmlformats.org/officeDocument/2006/relationships/slideMaster" Target="../slideMasters/slideMaster2.xml"/><Relationship Id="rId4" Type="http://schemas.openxmlformats.org/officeDocument/2006/relationships/tags" Target="../tags/tag52.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5.xml"/><Relationship Id="rId2" Type="http://schemas.openxmlformats.org/officeDocument/2006/relationships/tags" Target="../tags/tag54.xml"/><Relationship Id="rId1" Type="http://schemas.openxmlformats.org/officeDocument/2006/relationships/tags" Target="../tags/tag53.xml"/><Relationship Id="rId5" Type="http://schemas.openxmlformats.org/officeDocument/2006/relationships/slideMaster" Target="../slideMasters/slideMaster2.xml"/><Relationship Id="rId4" Type="http://schemas.openxmlformats.org/officeDocument/2006/relationships/tags" Target="../tags/tag5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rgbClr val="595959"/>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3593245"/>
            <a:ext cx="9144000" cy="1655762"/>
          </a:xfrm>
        </p:spPr>
        <p:txBody>
          <a:bodyPr anchor="ctr"/>
          <a:lstStyle>
            <a:lvl1pPr algn="l">
              <a:defRPr sz="5000">
                <a:solidFill>
                  <a:sysClr val="windowText" lastClr="000000"/>
                </a:solidFill>
              </a:defRPr>
            </a:lvl1pPr>
          </a:lstStyle>
          <a:p>
            <a:r>
              <a:rPr lang="en-US" smtClean="0"/>
              <a:t>Click to edit </a:t>
            </a:r>
            <a:br>
              <a:rPr lang="en-US" smtClean="0"/>
            </a:br>
            <a:r>
              <a:rPr lang="en-US" smtClean="0"/>
              <a:t>Master title style</a:t>
            </a:r>
            <a:endParaRPr lang="en-US"/>
          </a:p>
        </p:txBody>
      </p:sp>
      <p:sp>
        <p:nvSpPr>
          <p:cNvPr id="3" name="Subtitle 2"/>
          <p:cNvSpPr>
            <a:spLocks noGrp="1"/>
          </p:cNvSpPr>
          <p:nvPr>
            <p:ph type="subTitle" idx="1" hasCustomPrompt="1"/>
            <p:custDataLst>
              <p:tags r:id="rId2"/>
            </p:custDataLst>
          </p:nvPr>
        </p:nvSpPr>
        <p:spPr>
          <a:xfrm>
            <a:off x="1269022" y="1216954"/>
            <a:ext cx="9144000" cy="1655762"/>
          </a:xfrm>
        </p:spPr>
        <p:txBody>
          <a:bodyPr anchor="ctr">
            <a:noAutofit/>
          </a:bodyPr>
          <a:lstStyle>
            <a:lvl1pPr marL="0" indent="0" algn="l">
              <a:buNone/>
              <a:defRPr sz="210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1</a:t>
            </a:r>
            <a:endParaRPr lang="en-US"/>
          </a:p>
        </p:txBody>
      </p:sp>
      <p:sp>
        <p:nvSpPr>
          <p:cNvPr id="5" name="Footer Placeholder 4"/>
          <p:cNvSpPr>
            <a:spLocks noGrp="1"/>
          </p:cNvSpPr>
          <p:nvPr>
            <p:ph type="ftr" sz="quarter" idx="11"/>
            <p:custDataLst>
              <p:tags r:id="rId3"/>
            </p:custDataLst>
          </p:nvPr>
        </p:nvSpPr>
        <p:spPr/>
        <p:txBody>
          <a:bodyPr/>
          <a:lstStyle/>
          <a:p>
            <a:endParaRPr lang="en-US"/>
          </a:p>
        </p:txBody>
      </p:sp>
      <p:sp>
        <p:nvSpPr>
          <p:cNvPr id="6" name="Slide Number Placeholder 5"/>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467279208"/>
      </p:ext>
    </p:extLst>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1">
            <a:alpha val="2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87167" y="4249816"/>
            <a:ext cx="10346029" cy="619071"/>
          </a:xfrm>
        </p:spPr>
        <p:txBody>
          <a:bodyPr/>
          <a:lstStyle>
            <a:lvl1pPr>
              <a:defRPr sz="2900" b="1">
                <a:solidFill>
                  <a:sysClr val="windowText" lastClr="000000"/>
                </a:solidFill>
              </a:defRPr>
            </a:lvl1pPr>
          </a:lstStyle>
          <a:p>
            <a:r>
              <a:rPr lang="en-US" smtClean="0"/>
              <a:t>Click to edit Master title style</a:t>
            </a:r>
            <a:endParaRPr lang="en-US"/>
          </a:p>
        </p:txBody>
      </p:sp>
      <p:sp>
        <p:nvSpPr>
          <p:cNvPr id="4" name="Footer Placeholder 3"/>
          <p:cNvSpPr>
            <a:spLocks noGrp="1"/>
          </p:cNvSpPr>
          <p:nvPr>
            <p:ph type="ftr" sz="quarter" idx="11"/>
            <p:custDataLst>
              <p:tags r:id="rId2"/>
            </p:custDataLst>
          </p:nvPr>
        </p:nvSpPr>
        <p:spPr/>
        <p:txBody>
          <a:bodyPr/>
          <a:lstStyle/>
          <a:p>
            <a:endParaRPr lang="en-US"/>
          </a:p>
        </p:txBody>
      </p:sp>
      <p:sp>
        <p:nvSpPr>
          <p:cNvPr id="5" name="Slide Number Placeholder 4"/>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2" name="Text Placeholder 11"/>
          <p:cNvSpPr>
            <a:spLocks noGrp="1"/>
          </p:cNvSpPr>
          <p:nvPr>
            <p:ph type="body" sz="quarter" idx="13"/>
            <p:custDataLst>
              <p:tags r:id="rId4"/>
            </p:custDataLst>
          </p:nvPr>
        </p:nvSpPr>
        <p:spPr>
          <a:xfrm>
            <a:off x="1370866" y="4798551"/>
            <a:ext cx="9337675" cy="1336063"/>
          </a:xfrm>
        </p:spPr>
        <p:txBody>
          <a:bodyPr>
            <a:normAutofit/>
          </a:bodyPr>
          <a:lstStyle>
            <a:lvl1pPr>
              <a:defRPr sz="1200"/>
            </a:lvl1pPr>
            <a:lvl2pPr>
              <a:defRPr sz="1100"/>
            </a:lvl2pPr>
            <a:lvl3pPr>
              <a:defRPr sz="105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hasCustomPrompt="1"/>
            <p:custDataLst>
              <p:tags r:id="rId5"/>
            </p:custDataLst>
          </p:nvPr>
        </p:nvSpPr>
        <p:spPr>
          <a:xfrm>
            <a:off x="1256687" y="1323323"/>
            <a:ext cx="8915400" cy="2522538"/>
          </a:xfrm>
        </p:spPr>
        <p:txBody>
          <a:bodyPr anchor="t">
            <a:noAutofit/>
          </a:bodyPr>
          <a:lstStyle>
            <a:lvl1pPr marL="0" indent="0">
              <a:buFont typeface="Arial"/>
              <a:buNone/>
              <a:defRPr sz="24500" b="1">
                <a:solidFill>
                  <a:sysClr val="windowText" lastClr="000000"/>
                </a:solidFill>
              </a:defRPr>
            </a:lvl1pPr>
          </a:lstStyle>
          <a:p>
            <a:pPr marL="9525" marR="0" lvl="0" indent="-9525" algn="l" defTabSz="914400" rtl="0" eaLnBrk="1" fontAlgn="auto" latinLnBrk="0" hangingPunct="1">
              <a:lnSpc>
                <a:spcPct val="90000"/>
              </a:lnSpc>
              <a:spcBef>
                <a:spcPts val="1000"/>
              </a:spcBef>
              <a:spcAft>
                <a:spcPct val="0"/>
              </a:spcAft>
              <a:buClrTx/>
              <a:buSzTx/>
              <a:defRPr/>
            </a:pPr>
            <a:r>
              <a:rPr lang="en-US" smtClean="0"/>
              <a:t>888%</a:t>
            </a:r>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pic>
        <p:nvPicPr>
          <p:cNvPr id="9" name="Picture 2"/>
          <p:cNvPicPr>
            <a:picLocks noChangeAspect="1" noChangeArrowheads="1"/>
          </p:cNvPicPr>
          <p:nvPr userDrawn="1">
            <p:custDataLst>
              <p:tags r:id="rId1"/>
            </p:custDataLst>
          </p:nvPr>
        </p:nvPicPr>
        <p:blipFill>
          <a:blip r:embed="rId6">
            <a:extLst>
              <a:ext uri="{28A0092B-C50C-407E-A947-70E740481C1C}">
                <a14:useLocalDpi xmlns:a14="http://schemas.microsoft.com/office/drawing/2010/main" val="0"/>
              </a:ext>
            </a:extLst>
          </a:blip>
          <a:stretch>
            <a:fillRect/>
          </a:stretch>
        </p:blipFill>
        <p:spPr bwMode="auto">
          <a:xfrm>
            <a:off x="428682" y="381965"/>
            <a:ext cx="11342350" cy="608076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custDataLst>
              <p:tags r:id="rId2"/>
            </p:custDataLst>
          </p:nvPr>
        </p:nvSpPr>
        <p:spPr/>
        <p:txBody>
          <a:bodyPr/>
          <a:lstStyle/>
          <a:p>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custDataLst>
              <p:tags r:id="rId4"/>
            </p:custDataLst>
          </p:nvPr>
        </p:nvSpPr>
        <p:spPr>
          <a:xfrm>
            <a:off x="1292225" y="773113"/>
            <a:ext cx="3349625" cy="5316537"/>
          </a:xfrm>
          <a:solidFill>
            <a:srgbClr val="14C4D9">
              <a:alpha val="60000"/>
            </a:srgbClr>
          </a:solidFill>
        </p:spPr>
        <p:txBody>
          <a:bodyPr lIns="144000" tIns="324000" rIns="108000" bIns="288000">
            <a:noAutofit/>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2">
            <a:lum/>
          </a:blip>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nvPr>
        </p:nvSpPr>
        <p:spPr>
          <a:xfrm>
            <a:off x="1292225" y="773113"/>
            <a:ext cx="3349625" cy="5316537"/>
          </a:xfrm>
          <a:solidFill>
            <a:schemeClr val="accent1">
              <a:alpha val="60000"/>
            </a:schemeClr>
          </a:solidFill>
        </p:spPr>
        <p:txBody>
          <a:bodyPr lIns="144000" tIns="324000" rIns="108000" bIns="288000">
            <a:noAutofit/>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57772119"/>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7" name="Rectangle 6"/>
          <p:cNvSpPr/>
          <p:nvPr userDrawn="1"/>
        </p:nvSpPr>
        <p:spPr>
          <a:xfrm>
            <a:off x="393539" y="381965"/>
            <a:ext cx="11412638" cy="6080760"/>
          </a:xfrm>
          <a:prstGeom prst="rect">
            <a:avLst/>
          </a:prstGeom>
          <a:solidFill>
            <a:srgbClr val="14C4D9">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400909" y="1113819"/>
            <a:ext cx="9144000" cy="4522049"/>
          </a:xfrm>
        </p:spPr>
        <p:txBody>
          <a:bodyPr anchor="t"/>
          <a:lstStyle>
            <a:lvl1pPr algn="l">
              <a:defRPr sz="7000">
                <a:solidFill>
                  <a:schemeClr val="bg2"/>
                </a:solidFill>
                <a:latin typeface="Manuale" charset="0"/>
                <a:ea typeface="Manuale" charset="0"/>
                <a:cs typeface="Manuale" charset="0"/>
              </a:defRPr>
            </a:lvl1pPr>
          </a:lstStyle>
          <a:p>
            <a:r>
              <a:rPr lang="en-US" smtClean="0"/>
              <a:t>Click to edit </a:t>
            </a:r>
            <a:br>
              <a:rPr lang="en-US" smtClean="0"/>
            </a:br>
            <a:r>
              <a:rPr lang="en-US" smtClean="0"/>
              <a:t>Master 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1">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55688" y="1101335"/>
            <a:ext cx="9675374" cy="1527565"/>
          </a:xfrm>
        </p:spPr>
        <p:txBody>
          <a:bodyPr anchor="ctr"/>
          <a:lstStyle>
            <a:lvl1pPr>
              <a:defRPr sz="5000"/>
            </a:lvl1pPr>
          </a:lstStyle>
          <a:p>
            <a:r>
              <a:rPr lang="en-US" smtClean="0"/>
              <a:t>Click to edit Master title style</a:t>
            </a:r>
            <a:endParaRPr lang="en-US"/>
          </a:p>
        </p:txBody>
      </p:sp>
      <p:sp>
        <p:nvSpPr>
          <p:cNvPr id="3" name="Content Placeholder 2"/>
          <p:cNvSpPr>
            <a:spLocks noGrp="1"/>
          </p:cNvSpPr>
          <p:nvPr>
            <p:ph sz="half" idx="1"/>
          </p:nvPr>
        </p:nvSpPr>
        <p:spPr>
          <a:xfrm>
            <a:off x="1402936"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
        <p:nvSpPr>
          <p:cNvPr id="9" name="Content Placeholder 2"/>
          <p:cNvSpPr>
            <a:spLocks noGrp="1"/>
          </p:cNvSpPr>
          <p:nvPr>
            <p:ph sz="half" idx="13"/>
          </p:nvPr>
        </p:nvSpPr>
        <p:spPr>
          <a:xfrm>
            <a:off x="5315513"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3593245"/>
            <a:ext cx="9144000" cy="1655762"/>
          </a:xfrm>
        </p:spPr>
        <p:txBody>
          <a:bodyPr anchor="ctr"/>
          <a:lstStyle>
            <a:lvl1pPr algn="l">
              <a:defRPr sz="5000">
                <a:solidFill>
                  <a:schemeClr val="bg2"/>
                </a:solidFill>
              </a:defRPr>
            </a:lvl1pPr>
          </a:lstStyle>
          <a:p>
            <a:r>
              <a:rPr lang="en-US" smtClean="0"/>
              <a:t>Click to edit </a:t>
            </a:r>
            <a:br>
              <a:rPr lang="en-US" smtClean="0"/>
            </a:br>
            <a:r>
              <a:rPr lang="en-US" smtClean="0"/>
              <a:t>Master title style</a:t>
            </a:r>
            <a:endParaRPr lang="en-US"/>
          </a:p>
        </p:txBody>
      </p:sp>
      <p:sp>
        <p:nvSpPr>
          <p:cNvPr id="3" name="Subtitle 2"/>
          <p:cNvSpPr>
            <a:spLocks noGrp="1"/>
          </p:cNvSpPr>
          <p:nvPr>
            <p:ph type="subTitle" idx="1" hasCustomPrompt="1"/>
            <p:custDataLst>
              <p:tags r:id="rId2"/>
            </p:custDataLst>
          </p:nvPr>
        </p:nvSpPr>
        <p:spPr>
          <a:xfrm>
            <a:off x="1269022" y="1216954"/>
            <a:ext cx="9144000" cy="1655762"/>
          </a:xfrm>
        </p:spPr>
        <p:txBody>
          <a:bodyPr anchor="ctr">
            <a:noAutofit/>
          </a:bodyPr>
          <a:lstStyle>
            <a:lvl1pPr marL="0" indent="0" algn="l">
              <a:buNone/>
              <a:defRPr sz="210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3</a:t>
            </a:r>
            <a:endParaRPr lang="en-US"/>
          </a:p>
        </p:txBody>
      </p:sp>
      <p:sp>
        <p:nvSpPr>
          <p:cNvPr id="5" name="Footer Placeholder 4"/>
          <p:cNvSpPr>
            <a:spLocks noGrp="1"/>
          </p:cNvSpPr>
          <p:nvPr>
            <p:ph type="ftr" sz="quarter" idx="11"/>
            <p:custDataLst>
              <p:tags r:id="rId3"/>
            </p:custDataLst>
          </p:nvPr>
        </p:nvSpPr>
        <p:spPr/>
        <p:txBody>
          <a:bodyPr/>
          <a:lstStyle/>
          <a:p>
            <a:endParaRPr lang="en-US"/>
          </a:p>
        </p:txBody>
      </p:sp>
      <p:sp>
        <p:nvSpPr>
          <p:cNvPr id="6" name="Slide Number Placeholder 5"/>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11"/>
            <p:custDataLst>
              <p:tags r:id="rId2"/>
            </p:custDataLst>
          </p:nvPr>
        </p:nvSpPr>
        <p:spPr/>
        <p:txBody>
          <a:bodyPr/>
          <a:lstStyle>
            <a:lvl1pPr>
              <a:defRPr>
                <a:solidFill>
                  <a:schemeClr val="tx1">
                    <a:lumMod val="50000"/>
                    <a:lumOff val="50000"/>
                  </a:schemeClr>
                </a:solidFill>
              </a:defRPr>
            </a:lvl1pPr>
          </a:lstStyle>
          <a:p>
            <a:endParaRPr lang="en-US"/>
          </a:p>
        </p:txBody>
      </p:sp>
      <p:sp>
        <p:nvSpPr>
          <p:cNvPr id="6" name="Slide Number Placeholder 5"/>
          <p:cNvSpPr>
            <a:spLocks noGrp="1"/>
          </p:cNvSpPr>
          <p:nvPr>
            <p:ph type="sldNum" sz="quarter" idx="12"/>
            <p:custDataLst>
              <p:tags r:id="rId3"/>
            </p:custDataLst>
          </p:nvPr>
        </p:nvSpPr>
        <p:spPr/>
        <p:txBody>
          <a:bodyPr/>
          <a:lstStyle>
            <a:lvl1pPr>
              <a:defRPr>
                <a:solidFill>
                  <a:schemeClr val="tx1">
                    <a:lumMod val="50000"/>
                    <a:lumOff val="50000"/>
                  </a:schemeClr>
                </a:solidFill>
              </a:defRPr>
            </a:lvl1pPr>
          </a:lstStyle>
          <a:p>
            <a:fld id="{1ECEE783-4751-3447-A075-565592F019DC}" type="slidenum">
              <a:rPr lang="en-US" smtClean="0"/>
              <a:t>‹#›</a:t>
            </a:fld>
            <a:endParaRPr lang="en-US"/>
          </a:p>
        </p:txBody>
      </p:sp>
      <p:sp>
        <p:nvSpPr>
          <p:cNvPr id="12" name="Title 11"/>
          <p:cNvSpPr>
            <a:spLocks noGrp="1"/>
          </p:cNvSpPr>
          <p:nvPr>
            <p:ph type="title"/>
            <p:custDataLst>
              <p:tags r:id="rId4"/>
            </p:custDataLst>
          </p:nvPr>
        </p:nvSpPr>
        <p:spPr/>
        <p:txBody>
          <a:bodyPr/>
          <a:lstStyle/>
          <a:p>
            <a:r>
              <a:rPr lang="en-US" smtClean="0"/>
              <a:t>Click to edit Master title style</a:t>
            </a:r>
            <a:endParaRPr lang="en-US"/>
          </a:p>
        </p:txBody>
      </p:sp>
      <p:cxnSp>
        <p:nvCxnSpPr>
          <p:cNvPr id="7" name="Straight Connector 6"/>
          <p:cNvCxnSpPr/>
          <p:nvPr userDrawn="1"/>
        </p:nvCxnSpPr>
        <p:spPr>
          <a:xfrm>
            <a:off x="367862" y="6449714"/>
            <a:ext cx="11424745"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Only">
    <p:bg>
      <p:bgRef idx="1001">
        <a:schemeClr val="bg2"/>
      </p:bgRef>
    </p:bg>
    <p:spTree>
      <p:nvGrpSpPr>
        <p:cNvPr id="1" name=""/>
        <p:cNvGrpSpPr/>
        <p:nvPr/>
      </p:nvGrpSpPr>
      <p:grpSpPr>
        <a:xfrm>
          <a:off x="0" y="0"/>
          <a:ext cx="0" cy="0"/>
          <a:chOff x="0" y="0"/>
          <a:chExt cx="0" cy="0"/>
        </a:xfrm>
      </p:grpSpPr>
      <p:sp>
        <p:nvSpPr>
          <p:cNvPr id="7" name="Rectangle 6"/>
          <p:cNvSpPr/>
          <p:nvPr userDrawn="1"/>
        </p:nvSpPr>
        <p:spPr>
          <a:xfrm>
            <a:off x="393539" y="381965"/>
            <a:ext cx="11412638" cy="6080760"/>
          </a:xfrm>
          <a:prstGeom prst="rect">
            <a:avLst/>
          </a:prstGeom>
          <a:solidFill>
            <a:srgbClr val="A5A5A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87167" y="4249816"/>
            <a:ext cx="10346029" cy="619071"/>
          </a:xfrm>
        </p:spPr>
        <p:txBody>
          <a:bodyPr/>
          <a:lstStyle>
            <a:lvl1pPr>
              <a:defRPr sz="2900" b="1">
                <a:solidFill>
                  <a:sysClr val="windowText" lastClr="000000"/>
                </a:solidFill>
              </a:defRPr>
            </a:lvl1pPr>
          </a:lstStyle>
          <a:p>
            <a:r>
              <a:rPr lang="en-US" smtClean="0"/>
              <a:t>Click to edit Master title style</a:t>
            </a:r>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CEE783-4751-3447-A075-565592F019DC}" type="slidenum">
              <a:rPr lang="en-US" smtClean="0"/>
              <a:t>‹#›</a:t>
            </a:fld>
            <a:endParaRPr lang="en-US"/>
          </a:p>
        </p:txBody>
      </p:sp>
      <p:sp>
        <p:nvSpPr>
          <p:cNvPr id="12" name="Text Placeholder 11"/>
          <p:cNvSpPr>
            <a:spLocks noGrp="1"/>
          </p:cNvSpPr>
          <p:nvPr>
            <p:ph type="body" sz="quarter" idx="13"/>
          </p:nvPr>
        </p:nvSpPr>
        <p:spPr>
          <a:xfrm>
            <a:off x="1370866" y="4798551"/>
            <a:ext cx="9337675" cy="1336063"/>
          </a:xfrm>
        </p:spPr>
        <p:txBody>
          <a:bodyPr>
            <a:normAutofit/>
          </a:bodyPr>
          <a:lstStyle>
            <a:lvl1pPr>
              <a:defRPr sz="1200"/>
            </a:lvl1pPr>
            <a:lvl2pPr>
              <a:defRPr sz="1100"/>
            </a:lvl2pPr>
            <a:lvl3pPr>
              <a:defRPr sz="105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hasCustomPrompt="1"/>
          </p:nvPr>
        </p:nvSpPr>
        <p:spPr>
          <a:xfrm>
            <a:off x="1256687" y="1323323"/>
            <a:ext cx="8915400" cy="2522538"/>
          </a:xfrm>
        </p:spPr>
        <p:txBody>
          <a:bodyPr anchor="t">
            <a:noAutofit/>
          </a:bodyPr>
          <a:lstStyle>
            <a:lvl1pPr marL="0" indent="0">
              <a:buNone/>
              <a:defRPr sz="24500" b="1">
                <a:solidFill>
                  <a:sysClr val="windowText" lastClr="000000"/>
                </a:solidFill>
              </a:defRPr>
            </a:lvl1pPr>
          </a:lstStyle>
          <a:p>
            <a:pPr marL="9525" marR="0" lvl="0" indent="-9525" algn="l" defTabSz="914400" rtl="0" eaLnBrk="1" fontAlgn="auto" latinLnBrk="0" hangingPunct="1">
              <a:lnSpc>
                <a:spcPct val="90000"/>
              </a:lnSpc>
              <a:spcBef>
                <a:spcPts val="1000"/>
              </a:spcBef>
              <a:spcAft>
                <a:spcPct val="0"/>
              </a:spcAft>
              <a:buClrTx/>
              <a:buSzTx/>
              <a:defRPr/>
            </a:pPr>
            <a:r>
              <a:rPr lang="en-US" smtClean="0"/>
              <a:t>888%</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pic>
        <p:nvPicPr>
          <p:cNvPr id="8" name="Picture 2" descr="T:\Centre Wide\Public Affairs\PSSP\camh site photo options\IMG_5636_JPG.jpg"/>
          <p:cNvPicPr>
            <a:picLocks noChangeAspect="1" noChangeArrowheads="1"/>
          </p:cNvPicPr>
          <p:nvPr userDrawn="1"/>
        </p:nvPicPr>
        <p:blipFill>
          <a:blip r:embed="rId2">
            <a:extLst>
              <a:ext uri="{28A0092B-C50C-407E-A947-70E740481C1C}">
                <a14:useLocalDpi xmlns:a14="http://schemas.microsoft.com/office/drawing/2010/main" val="0"/>
              </a:ext>
            </a:extLst>
          </a:blip>
          <a:srcRect l="13886" r="639" b="31578"/>
          <a:stretch>
            <a:fillRect/>
          </a:stretch>
        </p:blipFill>
        <p:spPr bwMode="auto">
          <a:xfrm>
            <a:off x="393540" y="381966"/>
            <a:ext cx="11412638" cy="608076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nvPr>
        </p:nvSpPr>
        <p:spPr>
          <a:xfrm>
            <a:off x="1292225" y="773113"/>
            <a:ext cx="3349625" cy="5316537"/>
          </a:xfrm>
          <a:solidFill>
            <a:schemeClr val="accent3">
              <a:alpha val="60000"/>
            </a:schemeClr>
          </a:solidFill>
        </p:spPr>
        <p:txBody>
          <a:bodyPr lIns="144000" tIns="324000" rIns="108000" bIns="28800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2">
            <a:lum/>
          </a:blip>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nvPr>
        </p:nvSpPr>
        <p:spPr>
          <a:xfrm>
            <a:off x="1292225" y="773113"/>
            <a:ext cx="3349625" cy="5316537"/>
          </a:xfrm>
          <a:solidFill>
            <a:schemeClr val="accent3">
              <a:alpha val="60000"/>
            </a:schemeClr>
          </a:solidFill>
        </p:spPr>
        <p:txBody>
          <a:bodyPr lIns="144000" tIns="324000" rIns="108000" bIns="28800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910139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11"/>
            <p:custDataLst>
              <p:tags r:id="rId2"/>
            </p:custDataLst>
          </p:nvPr>
        </p:nvSpPr>
        <p:spPr/>
        <p:txBody>
          <a:bodyPr/>
          <a:lstStyle>
            <a:lvl1pPr>
              <a:defRPr>
                <a:solidFill>
                  <a:schemeClr val="tx1">
                    <a:lumMod val="50000"/>
                    <a:lumOff val="50000"/>
                  </a:schemeClr>
                </a:solidFill>
              </a:defRPr>
            </a:lvl1pPr>
          </a:lstStyle>
          <a:p>
            <a:endParaRPr lang="en-US"/>
          </a:p>
        </p:txBody>
      </p:sp>
      <p:sp>
        <p:nvSpPr>
          <p:cNvPr id="6" name="Slide Number Placeholder 5"/>
          <p:cNvSpPr>
            <a:spLocks noGrp="1"/>
          </p:cNvSpPr>
          <p:nvPr>
            <p:ph type="sldNum" sz="quarter" idx="12"/>
            <p:custDataLst>
              <p:tags r:id="rId3"/>
            </p:custDataLst>
          </p:nvPr>
        </p:nvSpPr>
        <p:spPr/>
        <p:txBody>
          <a:bodyPr/>
          <a:lstStyle>
            <a:lvl1pPr>
              <a:defRPr>
                <a:solidFill>
                  <a:schemeClr val="tx1">
                    <a:lumMod val="50000"/>
                    <a:lumOff val="50000"/>
                  </a:schemeClr>
                </a:solidFill>
              </a:defRPr>
            </a:lvl1pPr>
          </a:lstStyle>
          <a:p>
            <a:fld id="{1ECEE783-4751-3447-A075-565592F019DC}" type="slidenum">
              <a:rPr lang="en-US" smtClean="0"/>
              <a:t>‹#›</a:t>
            </a:fld>
            <a:endParaRPr lang="en-US"/>
          </a:p>
        </p:txBody>
      </p:sp>
      <p:sp>
        <p:nvSpPr>
          <p:cNvPr id="12" name="Title 11"/>
          <p:cNvSpPr>
            <a:spLocks noGrp="1"/>
          </p:cNvSpPr>
          <p:nvPr>
            <p:ph type="title"/>
            <p:custDataLst>
              <p:tags r:id="rId4"/>
            </p:custDataLst>
          </p:nvPr>
        </p:nvSpPr>
        <p:spPr/>
        <p:txBody>
          <a:bodyPr/>
          <a:lstStyle/>
          <a:p>
            <a:r>
              <a:rPr lang="en-US" smtClean="0"/>
              <a:t>Click to edit Master title style</a:t>
            </a:r>
            <a:endParaRPr lang="en-US"/>
          </a:p>
        </p:txBody>
      </p:sp>
      <p:cxnSp>
        <p:nvCxnSpPr>
          <p:cNvPr id="14" name="Straight Connector 13"/>
          <p:cNvCxnSpPr/>
          <p:nvPr userDrawn="1"/>
        </p:nvCxnSpPr>
        <p:spPr>
          <a:xfrm>
            <a:off x="367862" y="6449714"/>
            <a:ext cx="11424745"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951777"/>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7" name="Rectangle 6"/>
          <p:cNvSpPr/>
          <p:nvPr userDrawn="1"/>
        </p:nvSpPr>
        <p:spPr>
          <a:xfrm>
            <a:off x="393539" y="381965"/>
            <a:ext cx="11412638" cy="6080760"/>
          </a:xfrm>
          <a:prstGeom prst="rect">
            <a:avLst/>
          </a:prstGeom>
          <a:solidFill>
            <a:srgbClr val="A5A5A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400909" y="1113819"/>
            <a:ext cx="9144000" cy="4522049"/>
          </a:xfrm>
        </p:spPr>
        <p:txBody>
          <a:bodyPr anchor="t"/>
          <a:lstStyle>
            <a:lvl1pPr algn="l">
              <a:defRPr sz="7000">
                <a:solidFill>
                  <a:schemeClr val="bg2"/>
                </a:solidFill>
                <a:latin typeface="Manuale" charset="0"/>
                <a:ea typeface="Manuale" charset="0"/>
                <a:cs typeface="Manuale" charset="0"/>
              </a:defRPr>
            </a:lvl1pPr>
          </a:lstStyle>
          <a:p>
            <a:r>
              <a:rPr lang="en-US" smtClean="0"/>
              <a:t>Click to edit </a:t>
            </a:r>
            <a:br>
              <a:rPr lang="en-US" smtClean="0"/>
            </a:br>
            <a:r>
              <a:rPr lang="en-US" smtClean="0"/>
              <a:t>Master 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bg>
      <p:bgRef idx="1001">
        <a:schemeClr val="bg2"/>
      </p:bgRef>
    </p:bg>
    <p:spTree>
      <p:nvGrpSpPr>
        <p:cNvPr id="1" name=""/>
        <p:cNvGrpSpPr/>
        <p:nvPr/>
      </p:nvGrpSpPr>
      <p:grpSpPr>
        <a:xfrm>
          <a:off x="0" y="0"/>
          <a:ext cx="0" cy="0"/>
          <a:chOff x="0" y="0"/>
          <a:chExt cx="0" cy="0"/>
        </a:xfrm>
      </p:grpSpPr>
      <p:sp>
        <p:nvSpPr>
          <p:cNvPr id="8" name="Rectangle 7"/>
          <p:cNvSpPr/>
          <p:nvPr userDrawn="1"/>
        </p:nvSpPr>
        <p:spPr>
          <a:xfrm>
            <a:off x="393539" y="381965"/>
            <a:ext cx="11412638" cy="6080760"/>
          </a:xfrm>
          <a:prstGeom prst="rect">
            <a:avLst/>
          </a:prstGeom>
          <a:solidFill>
            <a:schemeClr val="accent3">
              <a:lumMod val="20000"/>
              <a:lumOff val="80000"/>
              <a:alpha val="6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455688" y="1101335"/>
            <a:ext cx="9675374" cy="1527565"/>
          </a:xfrm>
        </p:spPr>
        <p:txBody>
          <a:bodyPr anchor="ctr"/>
          <a:lstStyle>
            <a:lvl1pPr>
              <a:defRPr sz="5000"/>
            </a:lvl1pPr>
          </a:lstStyle>
          <a:p>
            <a:r>
              <a:rPr lang="en-US" smtClean="0"/>
              <a:t>Click to edit Master title style</a:t>
            </a:r>
            <a:endParaRPr lang="en-US"/>
          </a:p>
        </p:txBody>
      </p:sp>
      <p:sp>
        <p:nvSpPr>
          <p:cNvPr id="3" name="Content Placeholder 2"/>
          <p:cNvSpPr>
            <a:spLocks noGrp="1"/>
          </p:cNvSpPr>
          <p:nvPr>
            <p:ph sz="half" idx="1"/>
          </p:nvPr>
        </p:nvSpPr>
        <p:spPr>
          <a:xfrm>
            <a:off x="1402936"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
        <p:nvSpPr>
          <p:cNvPr id="9" name="Content Placeholder 2"/>
          <p:cNvSpPr>
            <a:spLocks noGrp="1"/>
          </p:cNvSpPr>
          <p:nvPr>
            <p:ph sz="half" idx="13"/>
          </p:nvPr>
        </p:nvSpPr>
        <p:spPr>
          <a:xfrm>
            <a:off x="5315513"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3593245"/>
            <a:ext cx="9144000" cy="1655762"/>
          </a:xfrm>
        </p:spPr>
        <p:txBody>
          <a:bodyPr anchor="ctr"/>
          <a:lstStyle>
            <a:lvl1pPr algn="l">
              <a:defRPr sz="5000">
                <a:solidFill>
                  <a:schemeClr val="bg2"/>
                </a:solidFill>
              </a:defRPr>
            </a:lvl1pPr>
          </a:lstStyle>
          <a:p>
            <a:r>
              <a:rPr lang="en-US" smtClean="0"/>
              <a:t>Click to edit </a:t>
            </a:r>
            <a:br>
              <a:rPr lang="en-US" smtClean="0"/>
            </a:br>
            <a:r>
              <a:rPr lang="en-US" smtClean="0"/>
              <a:t>Master title style</a:t>
            </a:r>
            <a:endParaRPr lang="en-US"/>
          </a:p>
        </p:txBody>
      </p:sp>
      <p:sp>
        <p:nvSpPr>
          <p:cNvPr id="3" name="Subtitle 2"/>
          <p:cNvSpPr>
            <a:spLocks noGrp="1"/>
          </p:cNvSpPr>
          <p:nvPr>
            <p:ph type="subTitle" idx="1" hasCustomPrompt="1"/>
            <p:custDataLst>
              <p:tags r:id="rId2"/>
            </p:custDataLst>
          </p:nvPr>
        </p:nvSpPr>
        <p:spPr>
          <a:xfrm>
            <a:off x="1269022" y="1216954"/>
            <a:ext cx="9144000" cy="1655762"/>
          </a:xfrm>
        </p:spPr>
        <p:txBody>
          <a:bodyPr anchor="ctr">
            <a:noAutofit/>
          </a:bodyPr>
          <a:lstStyle>
            <a:lvl1pPr marL="0" indent="0" algn="l">
              <a:buNone/>
              <a:defRPr sz="210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4</a:t>
            </a:r>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11"/>
            <p:custDataLst>
              <p:tags r:id="rId2"/>
            </p:custDataLst>
          </p:nvPr>
        </p:nvSpPr>
        <p:spPr/>
        <p:txBody>
          <a:bodyPr/>
          <a:lstStyle>
            <a:lvl1pPr>
              <a:defRPr>
                <a:solidFill>
                  <a:schemeClr val="tx1">
                    <a:lumMod val="50000"/>
                    <a:lumOff val="50000"/>
                  </a:schemeClr>
                </a:solidFill>
              </a:defRPr>
            </a:lvl1pPr>
          </a:lstStyle>
          <a:p>
            <a:endParaRPr lang="en-US"/>
          </a:p>
        </p:txBody>
      </p:sp>
      <p:sp>
        <p:nvSpPr>
          <p:cNvPr id="6" name="Slide Number Placeholder 5"/>
          <p:cNvSpPr>
            <a:spLocks noGrp="1"/>
          </p:cNvSpPr>
          <p:nvPr>
            <p:ph type="sldNum" sz="quarter" idx="12"/>
            <p:custDataLst>
              <p:tags r:id="rId3"/>
            </p:custDataLst>
          </p:nvPr>
        </p:nvSpPr>
        <p:spPr/>
        <p:txBody>
          <a:bodyPr/>
          <a:lstStyle>
            <a:lvl1pPr>
              <a:defRPr>
                <a:solidFill>
                  <a:schemeClr val="tx1">
                    <a:lumMod val="50000"/>
                    <a:lumOff val="50000"/>
                  </a:schemeClr>
                </a:solidFill>
              </a:defRPr>
            </a:lvl1pPr>
          </a:lstStyle>
          <a:p>
            <a:fld id="{1ECEE783-4751-3447-A075-565592F019DC}" type="slidenum">
              <a:rPr lang="en-US" smtClean="0"/>
              <a:t>‹#›</a:t>
            </a:fld>
            <a:endParaRPr lang="en-US"/>
          </a:p>
        </p:txBody>
      </p:sp>
      <p:sp>
        <p:nvSpPr>
          <p:cNvPr id="12" name="Title 11"/>
          <p:cNvSpPr>
            <a:spLocks noGrp="1"/>
          </p:cNvSpPr>
          <p:nvPr>
            <p:ph type="title"/>
            <p:custDataLst>
              <p:tags r:id="rId4"/>
            </p:custDataLst>
          </p:nvPr>
        </p:nvSpPr>
        <p:spPr/>
        <p:txBody>
          <a:bodyPr/>
          <a:lstStyle/>
          <a:p>
            <a:r>
              <a:rPr lang="en-US" smtClean="0"/>
              <a:t>Click to edit Master title style</a:t>
            </a:r>
            <a:endParaRPr lang="en-US"/>
          </a:p>
        </p:txBody>
      </p:sp>
      <p:cxnSp>
        <p:nvCxnSpPr>
          <p:cNvPr id="8" name="Straight Connector 7"/>
          <p:cNvCxnSpPr/>
          <p:nvPr userDrawn="1"/>
        </p:nvCxnSpPr>
        <p:spPr>
          <a:xfrm>
            <a:off x="367862" y="6449714"/>
            <a:ext cx="11424745"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2">
            <a:alpha val="3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87167" y="4249816"/>
            <a:ext cx="10346029" cy="619071"/>
          </a:xfrm>
        </p:spPr>
        <p:txBody>
          <a:bodyPr/>
          <a:lstStyle>
            <a:lvl1pPr>
              <a:defRPr sz="2900" b="1">
                <a:solidFill>
                  <a:sysClr val="windowText" lastClr="000000"/>
                </a:solidFill>
              </a:defRPr>
            </a:lvl1pPr>
          </a:lstStyle>
          <a:p>
            <a:r>
              <a:rPr lang="en-US" smtClean="0"/>
              <a:t>Click to edit Master title style</a:t>
            </a:r>
            <a:endParaRPr lang="en-US"/>
          </a:p>
        </p:txBody>
      </p:sp>
      <p:sp>
        <p:nvSpPr>
          <p:cNvPr id="4" name="Footer Placeholder 3"/>
          <p:cNvSpPr>
            <a:spLocks noGrp="1"/>
          </p:cNvSpPr>
          <p:nvPr>
            <p:ph type="ftr" sz="quarter" idx="11"/>
            <p:custDataLst>
              <p:tags r:id="rId2"/>
            </p:custDataLst>
          </p:nvPr>
        </p:nvSpPr>
        <p:spPr/>
        <p:txBody>
          <a:bodyPr/>
          <a:lstStyle/>
          <a:p>
            <a:endParaRPr lang="en-US"/>
          </a:p>
        </p:txBody>
      </p:sp>
      <p:sp>
        <p:nvSpPr>
          <p:cNvPr id="5" name="Slide Number Placeholder 4"/>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2" name="Text Placeholder 11"/>
          <p:cNvSpPr>
            <a:spLocks noGrp="1"/>
          </p:cNvSpPr>
          <p:nvPr>
            <p:ph type="body" sz="quarter" idx="13"/>
            <p:custDataLst>
              <p:tags r:id="rId4"/>
            </p:custDataLst>
          </p:nvPr>
        </p:nvSpPr>
        <p:spPr>
          <a:xfrm>
            <a:off x="1370866" y="4798551"/>
            <a:ext cx="9337675" cy="1336063"/>
          </a:xfrm>
        </p:spPr>
        <p:txBody>
          <a:bodyPr>
            <a:normAutofit/>
          </a:bodyPr>
          <a:lstStyle>
            <a:lvl1pPr>
              <a:defRPr sz="1200"/>
            </a:lvl1pPr>
            <a:lvl2pPr>
              <a:defRPr sz="1100"/>
            </a:lvl2pPr>
            <a:lvl3pPr>
              <a:defRPr sz="105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hasCustomPrompt="1"/>
            <p:custDataLst>
              <p:tags r:id="rId5"/>
            </p:custDataLst>
          </p:nvPr>
        </p:nvSpPr>
        <p:spPr>
          <a:xfrm>
            <a:off x="1256687" y="1323323"/>
            <a:ext cx="8915400" cy="2522538"/>
          </a:xfrm>
        </p:spPr>
        <p:txBody>
          <a:bodyPr anchor="t">
            <a:noAutofit/>
          </a:bodyPr>
          <a:lstStyle>
            <a:lvl1pPr marL="0" indent="0">
              <a:buNone/>
              <a:defRPr sz="24500" b="1">
                <a:solidFill>
                  <a:sysClr val="windowText" lastClr="000000"/>
                </a:solidFill>
              </a:defRPr>
            </a:lvl1pPr>
          </a:lstStyle>
          <a:p>
            <a:pPr marL="9525" marR="0" lvl="0" indent="-9525" algn="l" defTabSz="914400" rtl="0" eaLnBrk="1" fontAlgn="auto" latinLnBrk="0" hangingPunct="1">
              <a:lnSpc>
                <a:spcPct val="90000"/>
              </a:lnSpc>
              <a:spcBef>
                <a:spcPts val="1000"/>
              </a:spcBef>
              <a:spcAft>
                <a:spcPct val="0"/>
              </a:spcAft>
              <a:buClrTx/>
              <a:buSzTx/>
              <a:defRPr/>
            </a:pPr>
            <a:r>
              <a:rPr lang="en-US" smtClean="0"/>
              <a:t>888%</a:t>
            </a:r>
            <a:endParaRPr lang="en-US"/>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pic>
        <p:nvPicPr>
          <p:cNvPr id="9" name="Picture 2"/>
          <p:cNvPicPr>
            <a:picLocks noChangeAspect="1" noChangeArrowheads="1"/>
          </p:cNvPicPr>
          <p:nvPr userDrawn="1">
            <p:custDataLst>
              <p:tags r:id="rId1"/>
            </p:custDataLst>
          </p:nvPr>
        </p:nvPicPr>
        <p:blipFill>
          <a:blip r:embed="rId6">
            <a:extLst>
              <a:ext uri="{28A0092B-C50C-407E-A947-70E740481C1C}">
                <a14:useLocalDpi xmlns:a14="http://schemas.microsoft.com/office/drawing/2010/main" val="0"/>
              </a:ext>
            </a:extLst>
          </a:blip>
          <a:stretch>
            <a:fillRect/>
          </a:stretch>
        </p:blipFill>
        <p:spPr bwMode="auto">
          <a:xfrm flipH="1">
            <a:off x="393536" y="395620"/>
            <a:ext cx="11412639" cy="5960845"/>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custDataLst>
              <p:tags r:id="rId2"/>
            </p:custDataLst>
          </p:nvPr>
        </p:nvSpPr>
        <p:spPr/>
        <p:txBody>
          <a:bodyPr/>
          <a:lstStyle/>
          <a:p>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custDataLst>
              <p:tags r:id="rId4"/>
            </p:custDataLst>
          </p:nvPr>
        </p:nvSpPr>
        <p:spPr>
          <a:xfrm>
            <a:off x="1292225" y="773113"/>
            <a:ext cx="3349625" cy="5316537"/>
          </a:xfrm>
          <a:solidFill>
            <a:schemeClr val="accent2">
              <a:alpha val="79000"/>
            </a:schemeClr>
          </a:solidFill>
        </p:spPr>
        <p:txBody>
          <a:bodyPr lIns="144000" tIns="324000" rIns="108000" bIns="28800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2">
            <a:lum/>
          </a:blip>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nvPr>
        </p:nvSpPr>
        <p:spPr>
          <a:xfrm>
            <a:off x="1292225" y="773113"/>
            <a:ext cx="3349625" cy="5316537"/>
          </a:xfrm>
          <a:solidFill>
            <a:schemeClr val="accent2">
              <a:alpha val="60000"/>
            </a:schemeClr>
          </a:solidFill>
        </p:spPr>
        <p:txBody>
          <a:bodyPr lIns="144000" tIns="324000" rIns="108000" bIns="288000">
            <a:noAutofit/>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9178644"/>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7" name="Rectangle 6"/>
          <p:cNvSpPr/>
          <p:nvPr userDrawn="1">
            <p:custDataLst>
              <p:tags r:id="rId1"/>
            </p:custDataLst>
          </p:nvPr>
        </p:nvSpPr>
        <p:spPr>
          <a:xfrm>
            <a:off x="402620" y="381965"/>
            <a:ext cx="11412638" cy="6080760"/>
          </a:xfrm>
          <a:prstGeom prst="rect">
            <a:avLst/>
          </a:prstGeom>
          <a:solidFill>
            <a:srgbClr val="E0BDE1">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custDataLst>
              <p:tags r:id="rId2"/>
            </p:custDataLst>
          </p:nvPr>
        </p:nvSpPr>
        <p:spPr>
          <a:xfrm>
            <a:off x="1400909" y="1113819"/>
            <a:ext cx="9144000" cy="4522049"/>
          </a:xfrm>
        </p:spPr>
        <p:txBody>
          <a:bodyPr anchor="t"/>
          <a:lstStyle>
            <a:lvl1pPr algn="l">
              <a:defRPr sz="7000">
                <a:solidFill>
                  <a:schemeClr val="bg2"/>
                </a:solidFill>
                <a:latin typeface="Manuale" charset="0"/>
                <a:ea typeface="Manuale" charset="0"/>
                <a:cs typeface="Manuale" charset="0"/>
              </a:defRPr>
            </a:lvl1pPr>
          </a:lstStyle>
          <a:p>
            <a:r>
              <a:rPr lang="en-US" smtClean="0"/>
              <a:t>Click to edit </a:t>
            </a:r>
            <a:br>
              <a:rPr lang="en-US" smtClean="0"/>
            </a:br>
            <a:r>
              <a:rPr lang="en-US" smtClean="0"/>
              <a:t>Master title style</a:t>
            </a:r>
            <a:endParaRPr lang="en-US"/>
          </a:p>
        </p:txBody>
      </p:sp>
      <p:sp>
        <p:nvSpPr>
          <p:cNvPr id="5" name="Footer Placeholder 4"/>
          <p:cNvSpPr>
            <a:spLocks noGrp="1"/>
          </p:cNvSpPr>
          <p:nvPr>
            <p:ph type="ftr" sz="quarter" idx="11"/>
            <p:custDataLst>
              <p:tags r:id="rId3"/>
            </p:custDataLst>
          </p:nvPr>
        </p:nvSpPr>
        <p:spPr/>
        <p:txBody>
          <a:bodyPr/>
          <a:lstStyle/>
          <a:p>
            <a:endParaRPr lang="en-US"/>
          </a:p>
        </p:txBody>
      </p:sp>
      <p:sp>
        <p:nvSpPr>
          <p:cNvPr id="6" name="Slide Number Placeholder 5"/>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2">
            <a:alpha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55688" y="1101335"/>
            <a:ext cx="9675374" cy="1527565"/>
          </a:xfrm>
        </p:spPr>
        <p:txBody>
          <a:bodyPr anchor="ctr"/>
          <a:lstStyle>
            <a:lvl1pPr>
              <a:defRPr sz="5000"/>
            </a:lvl1pPr>
          </a:lstStyle>
          <a:p>
            <a:r>
              <a:rPr lang="en-US" smtClean="0"/>
              <a:t>Click to edit Master title style</a:t>
            </a:r>
            <a:endParaRPr lang="en-US"/>
          </a:p>
        </p:txBody>
      </p:sp>
      <p:sp>
        <p:nvSpPr>
          <p:cNvPr id="3" name="Content Placeholder 2"/>
          <p:cNvSpPr>
            <a:spLocks noGrp="1"/>
          </p:cNvSpPr>
          <p:nvPr>
            <p:ph sz="half" idx="1"/>
          </p:nvPr>
        </p:nvSpPr>
        <p:spPr>
          <a:xfrm>
            <a:off x="1402936"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
        <p:nvSpPr>
          <p:cNvPr id="9" name="Content Placeholder 2"/>
          <p:cNvSpPr>
            <a:spLocks noGrp="1"/>
          </p:cNvSpPr>
          <p:nvPr>
            <p:ph sz="half" idx="13"/>
          </p:nvPr>
        </p:nvSpPr>
        <p:spPr>
          <a:xfrm>
            <a:off x="5315513"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3593245"/>
            <a:ext cx="9144000" cy="1655762"/>
          </a:xfrm>
        </p:spPr>
        <p:txBody>
          <a:bodyPr anchor="ctr"/>
          <a:lstStyle>
            <a:lvl1pPr algn="l">
              <a:defRPr sz="5000">
                <a:solidFill>
                  <a:schemeClr val="bg2"/>
                </a:solidFill>
              </a:defRPr>
            </a:lvl1pPr>
          </a:lstStyle>
          <a:p>
            <a:r>
              <a:rPr lang="en-US" smtClean="0"/>
              <a:t>Click to edit </a:t>
            </a:r>
            <a:br>
              <a:rPr lang="en-US" smtClean="0"/>
            </a:br>
            <a:r>
              <a:rPr lang="en-US" smtClean="0"/>
              <a:t>Master title style</a:t>
            </a:r>
            <a:endParaRPr lang="en-US"/>
          </a:p>
        </p:txBody>
      </p:sp>
      <p:sp>
        <p:nvSpPr>
          <p:cNvPr id="3" name="Subtitle 2"/>
          <p:cNvSpPr>
            <a:spLocks noGrp="1"/>
          </p:cNvSpPr>
          <p:nvPr>
            <p:ph type="subTitle" idx="1" hasCustomPrompt="1"/>
            <p:custDataLst>
              <p:tags r:id="rId2"/>
            </p:custDataLst>
          </p:nvPr>
        </p:nvSpPr>
        <p:spPr>
          <a:xfrm>
            <a:off x="1269022" y="1216954"/>
            <a:ext cx="9144000" cy="1655762"/>
          </a:xfrm>
        </p:spPr>
        <p:txBody>
          <a:bodyPr anchor="ctr">
            <a:noAutofit/>
          </a:bodyPr>
          <a:lstStyle>
            <a:lvl1pPr marL="0" indent="0" algn="l">
              <a:buNone/>
              <a:defRPr sz="210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5</a:t>
            </a:r>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5">
            <a:alpha val="4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87167" y="4249816"/>
            <a:ext cx="10346029" cy="619071"/>
          </a:xfrm>
        </p:spPr>
        <p:txBody>
          <a:bodyPr/>
          <a:lstStyle>
            <a:lvl1pPr>
              <a:defRPr sz="2900" b="1">
                <a:solidFill>
                  <a:sysClr val="windowText" lastClr="000000"/>
                </a:solidFill>
              </a:defRPr>
            </a:lvl1pPr>
          </a:lstStyle>
          <a:p>
            <a:r>
              <a:rPr lang="en-US" smtClean="0"/>
              <a:t>Click to edit Master title style</a:t>
            </a:r>
            <a:endParaRPr lang="en-US"/>
          </a:p>
        </p:txBody>
      </p:sp>
      <p:sp>
        <p:nvSpPr>
          <p:cNvPr id="4" name="Footer Placeholder 3"/>
          <p:cNvSpPr>
            <a:spLocks noGrp="1"/>
          </p:cNvSpPr>
          <p:nvPr>
            <p:ph type="ftr" sz="quarter" idx="11"/>
            <p:custDataLst>
              <p:tags r:id="rId2"/>
            </p:custDataLst>
          </p:nvPr>
        </p:nvSpPr>
        <p:spPr/>
        <p:txBody>
          <a:bodyPr/>
          <a:lstStyle/>
          <a:p>
            <a:endParaRPr lang="en-US"/>
          </a:p>
        </p:txBody>
      </p:sp>
      <p:sp>
        <p:nvSpPr>
          <p:cNvPr id="5" name="Slide Number Placeholder 4"/>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2" name="Text Placeholder 11"/>
          <p:cNvSpPr>
            <a:spLocks noGrp="1"/>
          </p:cNvSpPr>
          <p:nvPr>
            <p:ph type="body" sz="quarter" idx="13"/>
            <p:custDataLst>
              <p:tags r:id="rId4"/>
            </p:custDataLst>
          </p:nvPr>
        </p:nvSpPr>
        <p:spPr>
          <a:xfrm>
            <a:off x="1370866" y="4798551"/>
            <a:ext cx="9337675" cy="1336063"/>
          </a:xfrm>
        </p:spPr>
        <p:txBody>
          <a:bodyPr>
            <a:normAutofit/>
          </a:bodyPr>
          <a:lstStyle>
            <a:lvl1pPr>
              <a:defRPr sz="1200"/>
            </a:lvl1pPr>
            <a:lvl2pPr>
              <a:defRPr sz="1100"/>
            </a:lvl2pPr>
            <a:lvl3pPr>
              <a:defRPr sz="105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hasCustomPrompt="1"/>
            <p:custDataLst>
              <p:tags r:id="rId5"/>
            </p:custDataLst>
          </p:nvPr>
        </p:nvSpPr>
        <p:spPr>
          <a:xfrm>
            <a:off x="1256687" y="1323323"/>
            <a:ext cx="8915400" cy="2522538"/>
          </a:xfrm>
        </p:spPr>
        <p:txBody>
          <a:bodyPr anchor="t">
            <a:noAutofit/>
          </a:bodyPr>
          <a:lstStyle>
            <a:lvl1pPr marL="0" indent="0" algn="l">
              <a:buNone/>
              <a:defRPr sz="24500" b="1">
                <a:solidFill>
                  <a:sysClr val="windowText" lastClr="000000"/>
                </a:solidFill>
              </a:defRPr>
            </a:lvl1pPr>
          </a:lstStyle>
          <a:p>
            <a:pPr marL="9525" marR="0" lvl="0" indent="-9525" algn="l" defTabSz="914400" rtl="0" eaLnBrk="1" fontAlgn="auto" latinLnBrk="0" hangingPunct="1">
              <a:lnSpc>
                <a:spcPct val="90000"/>
              </a:lnSpc>
              <a:spcBef>
                <a:spcPts val="1000"/>
              </a:spcBef>
              <a:spcAft>
                <a:spcPct val="0"/>
              </a:spcAft>
              <a:buClrTx/>
              <a:buSzTx/>
              <a:defRPr/>
            </a:pPr>
            <a:r>
              <a:rPr lang="en-US" smtClean="0"/>
              <a:t>888%</a:t>
            </a:r>
            <a:endParaRPr lang="en-US"/>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11"/>
            <p:custDataLst>
              <p:tags r:id="rId2"/>
            </p:custDataLst>
          </p:nvPr>
        </p:nvSpPr>
        <p:spPr/>
        <p:txBody>
          <a:bodyPr/>
          <a:lstStyle>
            <a:lvl1pPr>
              <a:defRPr>
                <a:solidFill>
                  <a:schemeClr val="tx1">
                    <a:lumMod val="50000"/>
                    <a:lumOff val="50000"/>
                  </a:schemeClr>
                </a:solidFill>
              </a:defRPr>
            </a:lvl1pPr>
          </a:lstStyle>
          <a:p>
            <a:endParaRPr lang="en-US"/>
          </a:p>
        </p:txBody>
      </p:sp>
      <p:sp>
        <p:nvSpPr>
          <p:cNvPr id="6" name="Slide Number Placeholder 5"/>
          <p:cNvSpPr>
            <a:spLocks noGrp="1"/>
          </p:cNvSpPr>
          <p:nvPr>
            <p:ph type="sldNum" sz="quarter" idx="12"/>
            <p:custDataLst>
              <p:tags r:id="rId3"/>
            </p:custDataLst>
          </p:nvPr>
        </p:nvSpPr>
        <p:spPr/>
        <p:txBody>
          <a:bodyPr/>
          <a:lstStyle>
            <a:lvl1pPr>
              <a:defRPr>
                <a:solidFill>
                  <a:schemeClr val="tx1">
                    <a:lumMod val="50000"/>
                    <a:lumOff val="50000"/>
                  </a:schemeClr>
                </a:solidFill>
              </a:defRPr>
            </a:lvl1pPr>
          </a:lstStyle>
          <a:p>
            <a:fld id="{1ECEE783-4751-3447-A075-565592F019DC}" type="slidenum">
              <a:rPr lang="en-US" smtClean="0"/>
              <a:t>‹#›</a:t>
            </a:fld>
            <a:endParaRPr lang="en-US"/>
          </a:p>
        </p:txBody>
      </p:sp>
      <p:sp>
        <p:nvSpPr>
          <p:cNvPr id="12" name="Title 11"/>
          <p:cNvSpPr>
            <a:spLocks noGrp="1"/>
          </p:cNvSpPr>
          <p:nvPr>
            <p:ph type="title"/>
            <p:custDataLst>
              <p:tags r:id="rId4"/>
            </p:custDataLst>
          </p:nvPr>
        </p:nvSpPr>
        <p:spPr/>
        <p:txBody>
          <a:bodyPr/>
          <a:lstStyle/>
          <a:p>
            <a:r>
              <a:rPr lang="en-US" smtClean="0"/>
              <a:t>Click to edit Master title style</a:t>
            </a:r>
            <a:endParaRPr lang="en-US"/>
          </a:p>
        </p:txBody>
      </p:sp>
      <p:cxnSp>
        <p:nvCxnSpPr>
          <p:cNvPr id="7" name="Straight Connector 6"/>
          <p:cNvCxnSpPr/>
          <p:nvPr userDrawn="1"/>
        </p:nvCxnSpPr>
        <p:spPr>
          <a:xfrm>
            <a:off x="367862" y="6449714"/>
            <a:ext cx="11424745"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itle Only">
    <p:bg>
      <p:bgPr>
        <a:solidFill>
          <a:schemeClr val="accent4">
            <a:alpha val="3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387167" y="4249816"/>
            <a:ext cx="10346029" cy="619071"/>
          </a:xfrm>
        </p:spPr>
        <p:txBody>
          <a:bodyPr/>
          <a:lstStyle>
            <a:lvl1pPr>
              <a:defRPr sz="2900" b="1">
                <a:solidFill>
                  <a:sysClr val="windowText" lastClr="000000"/>
                </a:solidFill>
              </a:defRPr>
            </a:lvl1pPr>
          </a:lstStyle>
          <a:p>
            <a:r>
              <a:rPr lang="en-US" smtClean="0"/>
              <a:t>Click to edit Master title style</a:t>
            </a:r>
            <a:endParaRPr lang="en-US"/>
          </a:p>
        </p:txBody>
      </p:sp>
      <p:sp>
        <p:nvSpPr>
          <p:cNvPr id="4" name="Footer Placeholder 3"/>
          <p:cNvSpPr>
            <a:spLocks noGrp="1"/>
          </p:cNvSpPr>
          <p:nvPr>
            <p:ph type="ftr" sz="quarter" idx="11"/>
            <p:custDataLst>
              <p:tags r:id="rId2"/>
            </p:custDataLst>
          </p:nvPr>
        </p:nvSpPr>
        <p:spPr/>
        <p:txBody>
          <a:bodyPr/>
          <a:lstStyle/>
          <a:p>
            <a:endParaRPr lang="en-US"/>
          </a:p>
        </p:txBody>
      </p:sp>
      <p:sp>
        <p:nvSpPr>
          <p:cNvPr id="5" name="Slide Number Placeholder 4"/>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2" name="Text Placeholder 11"/>
          <p:cNvSpPr>
            <a:spLocks noGrp="1"/>
          </p:cNvSpPr>
          <p:nvPr>
            <p:ph type="body" sz="quarter" idx="13"/>
            <p:custDataLst>
              <p:tags r:id="rId4"/>
            </p:custDataLst>
          </p:nvPr>
        </p:nvSpPr>
        <p:spPr>
          <a:xfrm>
            <a:off x="1370866" y="4798551"/>
            <a:ext cx="9337675" cy="1336063"/>
          </a:xfrm>
        </p:spPr>
        <p:txBody>
          <a:bodyPr>
            <a:normAutofit/>
          </a:bodyPr>
          <a:lstStyle>
            <a:lvl1pPr>
              <a:defRPr sz="1200"/>
            </a:lvl1pPr>
            <a:lvl2pPr>
              <a:defRPr sz="1100"/>
            </a:lvl2pPr>
            <a:lvl3pPr>
              <a:defRPr sz="1050"/>
            </a:lvl3pPr>
            <a:lvl4pPr>
              <a:defRPr sz="1200"/>
            </a:lvl4pPr>
            <a:lvl5pPr>
              <a:defRPr sz="11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hasCustomPrompt="1"/>
            <p:custDataLst>
              <p:tags r:id="rId5"/>
            </p:custDataLst>
          </p:nvPr>
        </p:nvSpPr>
        <p:spPr>
          <a:xfrm>
            <a:off x="1256687" y="1323323"/>
            <a:ext cx="8915400" cy="2522538"/>
          </a:xfrm>
        </p:spPr>
        <p:txBody>
          <a:bodyPr anchor="t">
            <a:noAutofit/>
          </a:bodyPr>
          <a:lstStyle>
            <a:lvl1pPr marL="0" indent="0">
              <a:buNone/>
              <a:defRPr sz="24500" b="1">
                <a:solidFill>
                  <a:sysClr val="windowText" lastClr="000000"/>
                </a:solidFill>
              </a:defRPr>
            </a:lvl1pPr>
          </a:lstStyle>
          <a:p>
            <a:pPr marL="9525" marR="0" lvl="0" indent="-9525" algn="l" defTabSz="914400" rtl="0" eaLnBrk="1" fontAlgn="auto" latinLnBrk="0" hangingPunct="1">
              <a:lnSpc>
                <a:spcPct val="90000"/>
              </a:lnSpc>
              <a:spcBef>
                <a:spcPts val="1000"/>
              </a:spcBef>
              <a:spcAft>
                <a:spcPct val="0"/>
              </a:spcAft>
              <a:buClrTx/>
              <a:buSzTx/>
              <a:defRPr/>
            </a:pPr>
            <a:r>
              <a:rPr lang="en-US" smtClean="0"/>
              <a:t>888%</a:t>
            </a:r>
            <a:endParaRPr lang="en-US"/>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pic>
        <p:nvPicPr>
          <p:cNvPr id="11" name="Picture 2"/>
          <p:cNvPicPr>
            <a:picLocks noChangeAspect="1" noChangeArrowheads="1"/>
          </p:cNvPicPr>
          <p:nvPr userDrawn="1">
            <p:custDataLst>
              <p:tags r:id="rId1"/>
            </p:custDataLst>
          </p:nvPr>
        </p:nvPicPr>
        <p:blipFill>
          <a:blip r:embed="rId6">
            <a:extLst>
              <a:ext uri="{28A0092B-C50C-407E-A947-70E740481C1C}">
                <a14:useLocalDpi xmlns:a14="http://schemas.microsoft.com/office/drawing/2010/main" val="0"/>
              </a:ext>
            </a:extLst>
          </a:blip>
          <a:stretch>
            <a:fillRect/>
          </a:stretch>
        </p:blipFill>
        <p:spPr bwMode="auto">
          <a:xfrm flipH="1">
            <a:off x="565113" y="380999"/>
            <a:ext cx="11274216" cy="6081725"/>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custDataLst>
              <p:tags r:id="rId2"/>
            </p:custDataLst>
          </p:nvPr>
        </p:nvSpPr>
        <p:spPr/>
        <p:txBody>
          <a:bodyPr/>
          <a:lstStyle/>
          <a:p>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custDataLst>
              <p:tags r:id="rId4"/>
            </p:custDataLst>
          </p:nvPr>
        </p:nvSpPr>
        <p:spPr>
          <a:xfrm>
            <a:off x="1292225" y="773113"/>
            <a:ext cx="3349625" cy="5316537"/>
          </a:xfrm>
          <a:solidFill>
            <a:schemeClr val="accent4">
              <a:alpha val="75000"/>
            </a:schemeClr>
          </a:solidFill>
        </p:spPr>
        <p:txBody>
          <a:bodyPr lIns="144000" tIns="324000" rIns="108000" bIns="288000">
            <a:noAutofit/>
          </a:bodyPr>
          <a:lstStyle>
            <a:lvl1pPr>
              <a:defRPr>
                <a:solidFill>
                  <a:schemeClr val="bg2"/>
                </a:solidFill>
              </a:defRPr>
            </a:lvl1pPr>
            <a:lvl2pPr>
              <a:defRPr>
                <a:solidFill>
                  <a:schemeClr val="bg2"/>
                </a:solidFill>
              </a:defRPr>
            </a:lvl2pPr>
            <a:lvl3pPr>
              <a:defRPr>
                <a:solidFill>
                  <a:schemeClr val="bg2"/>
                </a:solidFill>
              </a:defRPr>
            </a:lvl3pPr>
            <a:lvl4pPr>
              <a:defRPr>
                <a:solidFill>
                  <a:schemeClr val="bg2"/>
                </a:solidFill>
              </a:defRPr>
            </a:lvl4pPr>
            <a:lvl5pPr>
              <a:defRPr>
                <a:solidFill>
                  <a:schemeClr val="bg2"/>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overrideClrMapping bg1="lt1" tx1="dk1" bg2="lt2" tx2="dk2" accent1="accent1" accent2="accent2" accent3="accent3" accent4="accent4" accent5="accent5" accent6="accent6" hlink="hlink" folHlink="folHlink"/>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5">
            <a:lum/>
          </a:blip>
          <a:stretch>
            <a:fillRect l="-1000" r="-1000"/>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custDataLst>
              <p:tags r:id="rId1"/>
            </p:custDataLst>
          </p:nvPr>
        </p:nvSpPr>
        <p:spPr/>
        <p:txBody>
          <a:bodyPr/>
          <a:lstStyle/>
          <a:p>
            <a:endParaRPr lang="en-US"/>
          </a:p>
        </p:txBody>
      </p:sp>
      <p:sp>
        <p:nvSpPr>
          <p:cNvPr id="6" name="Slide Number Placeholder 5"/>
          <p:cNvSpPr>
            <a:spLocks noGrp="1"/>
          </p:cNvSpPr>
          <p:nvPr>
            <p:ph type="sldNum" sz="quarter" idx="12"/>
            <p:custDataLst>
              <p:tags r:id="rId2"/>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custDataLst>
              <p:tags r:id="rId3"/>
            </p:custDataLst>
          </p:nvPr>
        </p:nvSpPr>
        <p:spPr>
          <a:xfrm>
            <a:off x="1292225" y="773113"/>
            <a:ext cx="3349625" cy="5316537"/>
          </a:xfrm>
          <a:solidFill>
            <a:schemeClr val="accent4">
              <a:alpha val="60000"/>
            </a:schemeClr>
          </a:solidFill>
        </p:spPr>
        <p:txBody>
          <a:bodyPr lIns="144000" tIns="324000" rIns="108000" bIns="28800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3273312"/>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7" name="Rectangle 6"/>
          <p:cNvSpPr/>
          <p:nvPr userDrawn="1"/>
        </p:nvSpPr>
        <p:spPr>
          <a:xfrm>
            <a:off x="393539" y="381965"/>
            <a:ext cx="11412638" cy="6080760"/>
          </a:xfrm>
          <a:prstGeom prst="rect">
            <a:avLst/>
          </a:prstGeom>
          <a:solidFill>
            <a:srgbClr val="3EDB4C">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nvPr>
        </p:nvSpPr>
        <p:spPr>
          <a:xfrm>
            <a:off x="1400909" y="1113819"/>
            <a:ext cx="9144000" cy="4522049"/>
          </a:xfrm>
        </p:spPr>
        <p:txBody>
          <a:bodyPr anchor="t"/>
          <a:lstStyle>
            <a:lvl1pPr algn="l">
              <a:defRPr sz="7000">
                <a:solidFill>
                  <a:schemeClr val="bg2"/>
                </a:solidFill>
                <a:latin typeface="Manuale" charset="0"/>
                <a:ea typeface="Manuale" charset="0"/>
                <a:cs typeface="Manuale" charset="0"/>
              </a:defRPr>
            </a:lvl1pPr>
          </a:lstStyle>
          <a:p>
            <a:r>
              <a:rPr lang="en-US" smtClean="0"/>
              <a:t>Click to edit </a:t>
            </a:r>
            <a:br>
              <a:rPr lang="en-US" smtClean="0"/>
            </a:br>
            <a:r>
              <a:rPr lang="en-US" smtClean="0"/>
              <a:t>Master 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4">
            <a:alpha val="1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55688" y="1101335"/>
            <a:ext cx="9675374" cy="1527565"/>
          </a:xfrm>
        </p:spPr>
        <p:txBody>
          <a:bodyPr anchor="ctr"/>
          <a:lstStyle>
            <a:lvl1pPr>
              <a:defRPr sz="5000"/>
            </a:lvl1p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1402936"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custDataLst>
              <p:tags r:id="rId3"/>
            </p:custDataLst>
          </p:nvPr>
        </p:nvSpPr>
        <p:spPr/>
        <p:txBody>
          <a:bodyPr/>
          <a:lstStyle/>
          <a:p>
            <a:endParaRPr lang="en-US"/>
          </a:p>
        </p:txBody>
      </p:sp>
      <p:sp>
        <p:nvSpPr>
          <p:cNvPr id="7" name="Slide Number Placeholder 6"/>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
        <p:nvSpPr>
          <p:cNvPr id="9" name="Content Placeholder 2"/>
          <p:cNvSpPr>
            <a:spLocks noGrp="1"/>
          </p:cNvSpPr>
          <p:nvPr>
            <p:ph sz="half" idx="13"/>
            <p:custDataLst>
              <p:tags r:id="rId5"/>
            </p:custDataLst>
          </p:nvPr>
        </p:nvSpPr>
        <p:spPr>
          <a:xfrm>
            <a:off x="5315513"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accent1"/>
        </a:solidFill>
        <a:effectLst/>
      </p:bgPr>
    </p:bg>
    <p:spTree>
      <p:nvGrpSpPr>
        <p:cNvPr id="1" name=""/>
        <p:cNvGrpSpPr/>
        <p:nvPr/>
      </p:nvGrpSpPr>
      <p:grpSpPr>
        <a:xfrm>
          <a:off x="0" y="0"/>
          <a:ext cx="0" cy="0"/>
          <a:chOff x="0" y="0"/>
          <a:chExt cx="0" cy="0"/>
        </a:xfrm>
      </p:grpSpPr>
      <p:sp>
        <p:nvSpPr>
          <p:cNvPr id="3" name="TextBox 2"/>
          <p:cNvSpPr txBox="1"/>
          <p:nvPr userDrawn="1">
            <p:custDataLst>
              <p:tags r:id="rId1"/>
            </p:custDataLst>
          </p:nvPr>
        </p:nvSpPr>
        <p:spPr>
          <a:xfrm>
            <a:off x="1427284" y="2118947"/>
            <a:ext cx="6740769" cy="1015663"/>
          </a:xfrm>
          <a:prstGeom prst="rect">
            <a:avLst/>
          </a:prstGeom>
          <a:noFill/>
        </p:spPr>
        <p:txBody>
          <a:bodyPr wrap="square" rtlCol="0">
            <a:spAutoFit/>
          </a:bodyPr>
          <a:lstStyle/>
          <a:p>
            <a:r>
              <a:rPr lang="en-US" sz="6000" b="1" smtClean="0">
                <a:solidFill>
                  <a:schemeClr val="bg2"/>
                </a:solidFill>
                <a:latin typeface="Open Sans" charset="0"/>
                <a:ea typeface="Open Sans" charset="0"/>
                <a:cs typeface="Open Sans" charset="0"/>
              </a:rPr>
              <a:t>Thank You!</a:t>
            </a:r>
            <a:endParaRPr lang="en-US" sz="6000" b="1">
              <a:solidFill>
                <a:schemeClr val="bg2"/>
              </a:solidFill>
              <a:latin typeface="Open Sans" charset="0"/>
              <a:ea typeface="Open Sans" charset="0"/>
              <a:cs typeface="Open Sans" charset="0"/>
            </a:endParaRPr>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alt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1434196"/>
            <a:ext cx="9144000" cy="2215661"/>
          </a:xfrm>
        </p:spPr>
        <p:txBody>
          <a:bodyPr anchor="b"/>
          <a:lstStyle>
            <a:lvl1pPr algn="l">
              <a:defRPr sz="5600" b="0" i="0">
                <a:solidFill>
                  <a:schemeClr val="bg2"/>
                </a:solidFill>
                <a:latin typeface="Open Sans Light" charset="0"/>
                <a:ea typeface="Open Sans Light" charset="0"/>
                <a:cs typeface="Open Sans Light" charset="0"/>
              </a:defRPr>
            </a:lvl1pPr>
          </a:lstStyle>
          <a:p>
            <a:r>
              <a:rPr lang="en-US" smtClean="0"/>
              <a:t>Click to edit </a:t>
            </a:r>
            <a:br>
              <a:rPr lang="en-US" smtClean="0"/>
            </a:br>
            <a:r>
              <a:rPr lang="en-US" smtClean="0"/>
              <a:t>Master title style</a:t>
            </a:r>
            <a:endParaRPr lang="en-US"/>
          </a:p>
        </p:txBody>
      </p:sp>
      <p:sp>
        <p:nvSpPr>
          <p:cNvPr id="7" name="Content Placeholder 6"/>
          <p:cNvSpPr>
            <a:spLocks noGrp="1"/>
          </p:cNvSpPr>
          <p:nvPr>
            <p:ph sz="quarter" idx="13" hasCustomPrompt="1"/>
            <p:custDataLst>
              <p:tags r:id="rId2"/>
            </p:custDataLst>
          </p:nvPr>
        </p:nvSpPr>
        <p:spPr>
          <a:xfrm>
            <a:off x="1348157" y="3716421"/>
            <a:ext cx="4665663" cy="633413"/>
          </a:xfrm>
        </p:spPr>
        <p:txBody>
          <a:bodyPr>
            <a:normAutofit/>
          </a:bodyPr>
          <a:lstStyle>
            <a:lvl1pPr>
              <a:defRPr sz="2400" b="1">
                <a:solidFill>
                  <a:schemeClr val="bg2"/>
                </a:solidFill>
              </a:defRPr>
            </a:lvl1pPr>
          </a:lstStyle>
          <a:p>
            <a:pPr lvl="0"/>
            <a:r>
              <a:rPr lang="en-CA" smtClean="0"/>
              <a:t>18-Apr-25</a:t>
            </a:r>
            <a:endParaRPr lang="en-US"/>
          </a:p>
        </p:txBody>
      </p:sp>
      <p:sp>
        <p:nvSpPr>
          <p:cNvPr id="12" name="Content Placeholder 11"/>
          <p:cNvSpPr>
            <a:spLocks noGrp="1"/>
          </p:cNvSpPr>
          <p:nvPr>
            <p:ph sz="quarter" idx="14"/>
            <p:custDataLst>
              <p:tags r:id="rId3"/>
            </p:custDataLst>
          </p:nvPr>
        </p:nvSpPr>
        <p:spPr>
          <a:xfrm>
            <a:off x="4926622" y="5162481"/>
            <a:ext cx="5158155" cy="965285"/>
          </a:xfrm>
        </p:spPr>
        <p:txBody>
          <a:bodyPr anchor="b">
            <a:normAutofit/>
          </a:bodyPr>
          <a:lstStyle>
            <a:lvl1pPr>
              <a:lnSpc>
                <a:spcPct val="80000"/>
              </a:lnSpc>
              <a:defRPr sz="700">
                <a:solidFill>
                  <a:schemeClr val="bg2"/>
                </a:solidFill>
              </a:defRPr>
            </a:lvl1pPr>
          </a:lstStyle>
          <a:p>
            <a:pPr lvl="0"/>
            <a:r>
              <a:rPr lang="en-US" smtClean="0"/>
              <a:t>Click to edit Master text styles</a:t>
            </a:r>
            <a:endParaRPr lang="en-US"/>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alt3">
    <p:bg>
      <p:bgPr>
        <a:solidFill>
          <a:schemeClr val="accent1"/>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alphaModFix/>
            <a:extLst>
              <a:ext uri="{28A0092B-C50C-407E-A947-70E740481C1C}">
                <a14:useLocalDpi xmlns:a14="http://schemas.microsoft.com/office/drawing/2010/main" val="0"/>
              </a:ext>
            </a:extLst>
          </a:blip>
          <a:srcRect t="33446" r="7260" b="10403"/>
          <a:stretch>
            <a:fillRect/>
          </a:stretch>
        </p:blipFill>
        <p:spPr>
          <a:xfrm>
            <a:off x="351693" y="378069"/>
            <a:ext cx="11456377" cy="4696493"/>
          </a:xfrm>
          <a:prstGeom prst="rect">
            <a:avLst/>
          </a:prstGeom>
        </p:spPr>
      </p:pic>
      <p:sp>
        <p:nvSpPr>
          <p:cNvPr id="2" name="Title 1"/>
          <p:cNvSpPr>
            <a:spLocks noGrp="1"/>
          </p:cNvSpPr>
          <p:nvPr>
            <p:ph type="ctrTitle" hasCustomPrompt="1"/>
          </p:nvPr>
        </p:nvSpPr>
        <p:spPr>
          <a:xfrm>
            <a:off x="1383325" y="475837"/>
            <a:ext cx="9144000" cy="2215661"/>
          </a:xfrm>
        </p:spPr>
        <p:txBody>
          <a:bodyPr anchor="b"/>
          <a:lstStyle>
            <a:lvl1pPr algn="l">
              <a:defRPr sz="4000" b="0" i="0">
                <a:solidFill>
                  <a:schemeClr val="tx1"/>
                </a:solidFill>
                <a:latin typeface="Open Sans Light" charset="0"/>
                <a:ea typeface="Open Sans Light" charset="0"/>
                <a:cs typeface="Open Sans Light" charset="0"/>
              </a:defRPr>
            </a:lvl1pPr>
          </a:lstStyle>
          <a:p>
            <a:r>
              <a:rPr lang="en-US" smtClean="0"/>
              <a:t>Click to </a:t>
            </a:r>
            <a:br>
              <a:rPr lang="en-US" smtClean="0"/>
            </a:br>
            <a:r>
              <a:rPr lang="en-US" smtClean="0"/>
              <a:t>edit Master </a:t>
            </a:r>
            <a:br>
              <a:rPr lang="en-US" smtClean="0"/>
            </a:br>
            <a:r>
              <a:rPr lang="en-US" smtClean="0"/>
              <a:t>title style</a:t>
            </a:r>
            <a:endParaRPr lang="en-US"/>
          </a:p>
        </p:txBody>
      </p:sp>
      <p:sp>
        <p:nvSpPr>
          <p:cNvPr id="7" name="Content Placeholder 6"/>
          <p:cNvSpPr>
            <a:spLocks noGrp="1"/>
          </p:cNvSpPr>
          <p:nvPr>
            <p:ph sz="quarter" idx="13" hasCustomPrompt="1"/>
          </p:nvPr>
        </p:nvSpPr>
        <p:spPr>
          <a:xfrm>
            <a:off x="1348157" y="2775646"/>
            <a:ext cx="4665663" cy="633413"/>
          </a:xfrm>
        </p:spPr>
        <p:txBody>
          <a:bodyPr>
            <a:normAutofit/>
          </a:bodyPr>
          <a:lstStyle>
            <a:lvl1pPr>
              <a:defRPr sz="2000" b="1">
                <a:solidFill>
                  <a:schemeClr val="tx1"/>
                </a:solidFill>
              </a:defRPr>
            </a:lvl1pPr>
          </a:lstStyle>
          <a:p>
            <a:pPr lvl="0"/>
            <a:r>
              <a:rPr lang="en-CA" smtClean="0"/>
              <a:t>18-Apr-25</a:t>
            </a:r>
            <a:endParaRPr lang="en-US"/>
          </a:p>
        </p:txBody>
      </p:sp>
      <p:cxnSp>
        <p:nvCxnSpPr>
          <p:cNvPr id="5" name="Straight Connector 4"/>
          <p:cNvCxnSpPr/>
          <p:nvPr userDrawn="1"/>
        </p:nvCxnSpPr>
        <p:spPr>
          <a:xfrm>
            <a:off x="351693" y="5118521"/>
            <a:ext cx="11456377" cy="0"/>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sp>
        <p:nvSpPr>
          <p:cNvPr id="9" name="Content Placeholder 11"/>
          <p:cNvSpPr>
            <a:spLocks noGrp="1"/>
          </p:cNvSpPr>
          <p:nvPr>
            <p:ph sz="quarter" idx="14"/>
          </p:nvPr>
        </p:nvSpPr>
        <p:spPr>
          <a:xfrm>
            <a:off x="4920760" y="5216290"/>
            <a:ext cx="5158155" cy="965285"/>
          </a:xfrm>
        </p:spPr>
        <p:txBody>
          <a:bodyPr anchor="b">
            <a:normAutofit/>
          </a:bodyPr>
          <a:lstStyle>
            <a:lvl1pPr>
              <a:lnSpc>
                <a:spcPct val="80000"/>
              </a:lnSpc>
              <a:defRPr sz="700">
                <a:solidFill>
                  <a:schemeClr val="bg2"/>
                </a:solidFill>
              </a:defRPr>
            </a:lvl1pPr>
          </a:lstStyle>
          <a:p>
            <a:pPr lvl="0"/>
            <a:r>
              <a:rPr lang="en-US" smtClean="0"/>
              <a:t>Click to edit Master text styles</a:t>
            </a:r>
            <a:endParaRPr lang="en-US"/>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rcRect b="27047"/>
          <a:stretch>
            <a:fillRect/>
          </a:stretch>
        </p:blipFill>
        <p:spPr>
          <a:xfrm>
            <a:off x="1523998" y="5673600"/>
            <a:ext cx="1430217" cy="473359"/>
          </a:xfrm>
          <a:prstGeom prst="rect">
            <a:avLst/>
          </a:prstGeom>
        </p:spPr>
      </p:pic>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64DE79-268F-4C1A-8933-263129D2AF90}"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3546918020"/>
      </p:ext>
    </p:extLst>
  </p:cSld>
  <p:clrMapOvr>
    <a:masterClrMapping/>
  </p:clrMapOvr>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bg>
      <p:bgRef idx="1001">
        <a:schemeClr val="bg2"/>
      </p:bgRef>
    </p:bg>
    <p:spTree>
      <p:nvGrpSpPr>
        <p:cNvPr id="1" name=""/>
        <p:cNvGrpSpPr/>
        <p:nvPr/>
      </p:nvGrpSpPr>
      <p:grpSpPr>
        <a:xfrm>
          <a:off x="0" y="0"/>
          <a:ext cx="0" cy="0"/>
          <a:chOff x="0" y="0"/>
          <a:chExt cx="0" cy="0"/>
        </a:xfrm>
      </p:grpSpPr>
      <p:pic>
        <p:nvPicPr>
          <p:cNvPr id="8" name="Picture 2"/>
          <p:cNvPicPr>
            <a:picLocks noChangeAspect="1" noChangeArrowheads="1"/>
          </p:cNvPicPr>
          <p:nvPr userDrawn="1">
            <p:custDataLst>
              <p:tags r:id="rId1"/>
            </p:custDataLst>
          </p:nvPr>
        </p:nvPicPr>
        <p:blipFill>
          <a:blip r:embed="rId6">
            <a:extLst>
              <a:ext uri="{28A0092B-C50C-407E-A947-70E740481C1C}">
                <a14:useLocalDpi xmlns:a14="http://schemas.microsoft.com/office/drawing/2010/main" val="0"/>
              </a:ext>
            </a:extLst>
          </a:blip>
          <a:stretch>
            <a:fillRect/>
          </a:stretch>
        </p:blipFill>
        <p:spPr bwMode="auto">
          <a:xfrm flipH="1">
            <a:off x="396238" y="325818"/>
            <a:ext cx="11353802" cy="6071130"/>
          </a:xfrm>
          <a:prstGeom prst="rect">
            <a:avLst/>
          </a:prstGeom>
          <a:noFill/>
          <a:extLst>
            <a:ext uri="{909E8E84-426E-40DD-AFC4-6F175D3DCCD1}">
              <a14:hiddenFill xmlns:a14="http://schemas.microsoft.com/office/drawing/2010/main">
                <a:solidFill>
                  <a:srgbClr val="FFFFFF"/>
                </a:solidFill>
              </a14:hiddenFill>
            </a:ext>
          </a:extLst>
        </p:spPr>
      </p:pic>
      <p:sp>
        <p:nvSpPr>
          <p:cNvPr id="5" name="Footer Placeholder 4"/>
          <p:cNvSpPr>
            <a:spLocks noGrp="1"/>
          </p:cNvSpPr>
          <p:nvPr>
            <p:ph type="ftr" sz="quarter" idx="11"/>
            <p:custDataLst>
              <p:tags r:id="rId2"/>
            </p:custDataLst>
          </p:nvPr>
        </p:nvSpPr>
        <p:spPr/>
        <p:txBody>
          <a:bodyPr/>
          <a:lstStyle/>
          <a:p>
            <a:endParaRPr lang="en-US"/>
          </a:p>
        </p:txBody>
      </p:sp>
      <p:sp>
        <p:nvSpPr>
          <p:cNvPr id="6" name="Slide Number Placeholder 5"/>
          <p:cNvSpPr>
            <a:spLocks noGrp="1"/>
          </p:cNvSpPr>
          <p:nvPr>
            <p:ph type="sldNum" sz="quarter" idx="12"/>
            <p:custDataLst>
              <p:tags r:id="rId3"/>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hasCustomPrompt="1"/>
            <p:custDataLst>
              <p:tags r:id="rId4"/>
            </p:custDataLst>
          </p:nvPr>
        </p:nvSpPr>
        <p:spPr>
          <a:xfrm>
            <a:off x="1292225" y="773113"/>
            <a:ext cx="3349625" cy="5316537"/>
          </a:xfrm>
          <a:solidFill>
            <a:schemeClr val="accent5">
              <a:alpha val="60000"/>
            </a:schemeClr>
          </a:solidFill>
        </p:spPr>
        <p:txBody>
          <a:bodyPr lIns="144000" tIns="324000" rIns="108000" bIns="288000">
            <a:noAutofit/>
          </a:bodyPr>
          <a:lstStyle>
            <a:lvl1pPr>
              <a:defRPr>
                <a:solidFill>
                  <a:sysClr val="windowText" lastClr="000000"/>
                </a:solidFill>
              </a:defRPr>
            </a:lvl1pPr>
            <a:lvl2pPr>
              <a:defRPr>
                <a:solidFill>
                  <a:sysClr val="windowText" lastClr="000000"/>
                </a:solidFill>
              </a:defRPr>
            </a:lvl2pPr>
            <a:lvl3pPr>
              <a:defRPr>
                <a:solidFill>
                  <a:sysClr val="windowText" lastClr="000000"/>
                </a:solidFill>
              </a:defRPr>
            </a:lvl3pPr>
            <a:lvl4pPr>
              <a:defRPr>
                <a:solidFill>
                  <a:sysClr val="windowText" lastClr="000000"/>
                </a:solidFill>
              </a:defRPr>
            </a:lvl4pPr>
            <a:lvl5pPr>
              <a:defRPr>
                <a:solidFill>
                  <a:sysClr val="windowText" lastClr="000000"/>
                </a:solidFill>
              </a:defRPr>
            </a:lvl5pPr>
          </a:lstStyle>
          <a:p>
            <a:pPr lvl="0"/>
            <a:r>
              <a:rPr lang="en-US" smtClean="0"/>
              <a:t>Important Terminology</a:t>
            </a:r>
            <a:endParaRPr lang="en-US"/>
          </a:p>
        </p:txBody>
      </p:sp>
    </p:spTree>
    <p:extLst>
      <p:ext uri="{BB962C8B-B14F-4D97-AF65-F5344CB8AC3E}">
        <p14:creationId xmlns:p14="http://schemas.microsoft.com/office/powerpoint/2010/main" val="999890961"/>
      </p:ext>
    </p:extLst>
  </p:cSld>
  <p:clrMapOvr>
    <a:overrideClrMapping bg1="lt1" tx1="dk1" bg2="lt2" tx2="dk2" accent1="accent1" accent2="accent2" accent3="accent3" accent4="accent4" accent5="accent5" accent6="accent6" hlink="hlink" folHlink="folHlink"/>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64DE79-268F-4C1A-8933-263129D2AF90}"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2243896025"/>
      </p:ext>
    </p:extLst>
  </p:cSld>
  <p:clrMapOvr>
    <a:masterClrMapping/>
  </p:clrMapOvr>
  <p:transition/>
  <p:hf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custDataLst>
              <p:tags r:id="rId3"/>
            </p:custDataLst>
          </p:nvPr>
        </p:nvSpPr>
        <p:spPr/>
        <p:txBody>
          <a:bodyPr/>
          <a:lstStyle/>
          <a:p>
            <a:fld id="{C764DE79-268F-4C1A-8933-263129D2AF90}" type="datetimeFigureOut">
              <a:rPr lang="en-US" smtClean="0"/>
              <a:t>9/22/2021</a:t>
            </a:fld>
            <a:endParaRPr lang="en-US"/>
          </a:p>
        </p:txBody>
      </p:sp>
      <p:sp>
        <p:nvSpPr>
          <p:cNvPr id="5" name="Footer Placeholder 4"/>
          <p:cNvSpPr>
            <a:spLocks noGrp="1"/>
          </p:cNvSpPr>
          <p:nvPr>
            <p:ph type="ftr" sz="quarter" idx="11"/>
            <p:custDataLst>
              <p:tags r:id="rId4"/>
            </p:custDataLst>
          </p:nvPr>
        </p:nvSpPr>
        <p:spPr/>
        <p:txBody>
          <a:bodyPr/>
          <a:lstStyle/>
          <a:p>
            <a:endParaRPr lang="en-US"/>
          </a:p>
        </p:txBody>
      </p:sp>
      <p:sp>
        <p:nvSpPr>
          <p:cNvPr id="6" name="Slide Number Placeholder 5"/>
          <p:cNvSpPr>
            <a:spLocks noGrp="1"/>
          </p:cNvSpPr>
          <p:nvPr>
            <p:ph type="sldNum" sz="quarter" idx="12"/>
            <p:custDataLst>
              <p:tags r:id="rId5"/>
            </p:custDataLst>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569668628"/>
      </p:ext>
    </p:extLst>
  </p:cSld>
  <p:clrMapOvr>
    <a:masterClrMapping/>
  </p:clrMapOvr>
  <p:transition/>
  <p:hf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64DE79-268F-4C1A-8933-263129D2AF90}"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3725141500"/>
      </p:ext>
    </p:extLst>
  </p:cSld>
  <p:clrMapOvr>
    <a:masterClrMapping/>
  </p:clrMapOvr>
  <p:transition/>
  <p:hf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custDataLst>
              <p:tags r:id="rId2"/>
            </p:custDataLst>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custDataLst>
              <p:tags r:id="rId3"/>
            </p:custDataLst>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custDataLst>
              <p:tags r:id="rId4"/>
            </p:custDataLst>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custDataLst>
              <p:tags r:id="rId5"/>
            </p:custDataLst>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custDataLst>
              <p:tags r:id="rId6"/>
            </p:custDataLst>
          </p:nvPr>
        </p:nvSpPr>
        <p:spPr/>
        <p:txBody>
          <a:bodyPr/>
          <a:lstStyle/>
          <a:p>
            <a:fld id="{C764DE79-268F-4C1A-8933-263129D2AF90}" type="datetimeFigureOut">
              <a:rPr lang="en-US" smtClean="0"/>
              <a:t>9/22/2021</a:t>
            </a:fld>
            <a:endParaRPr lang="en-US"/>
          </a:p>
        </p:txBody>
      </p:sp>
      <p:sp>
        <p:nvSpPr>
          <p:cNvPr id="8" name="Footer Placeholder 7"/>
          <p:cNvSpPr>
            <a:spLocks noGrp="1"/>
          </p:cNvSpPr>
          <p:nvPr>
            <p:ph type="ftr" sz="quarter" idx="11"/>
            <p:custDataLst>
              <p:tags r:id="rId7"/>
            </p:custDataLst>
          </p:nvPr>
        </p:nvSpPr>
        <p:spPr/>
        <p:txBody>
          <a:bodyPr/>
          <a:lstStyle/>
          <a:p>
            <a:endParaRPr lang="en-US"/>
          </a:p>
        </p:txBody>
      </p:sp>
      <p:sp>
        <p:nvSpPr>
          <p:cNvPr id="9" name="Slide Number Placeholder 8"/>
          <p:cNvSpPr>
            <a:spLocks noGrp="1"/>
          </p:cNvSpPr>
          <p:nvPr>
            <p:ph type="sldNum" sz="quarter" idx="12"/>
            <p:custDataLst>
              <p:tags r:id="rId8"/>
            </p:custDataLst>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2921734615"/>
      </p:ext>
    </p:extLst>
  </p:cSld>
  <p:clrMapOvr>
    <a:masterClrMapping/>
  </p:clrMapOvr>
  <p:transition/>
  <p:hf hdr="0" ftr="0" dt="0"/>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64DE79-268F-4C1A-8933-263129D2AF90}" type="datetimeFigureOut">
              <a:rPr lang="en-US" smtClean="0"/>
              <a:t>9/22/2021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4169815808"/>
      </p:ext>
    </p:extLst>
  </p:cSld>
  <p:clrMapOvr>
    <a:masterClrMapping/>
  </p:clrMapOvr>
  <p:transition/>
  <p:hf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custDataLst>
              <p:tags r:id="rId1"/>
            </p:custDataLst>
          </p:nvPr>
        </p:nvSpPr>
        <p:spPr/>
        <p:txBody>
          <a:bodyPr/>
          <a:lstStyle/>
          <a:p>
            <a:fld id="{C764DE79-268F-4C1A-8933-263129D2AF90}" type="datetimeFigureOut">
              <a:rPr lang="en-US" smtClean="0"/>
              <a:t>9/22/2021</a:t>
            </a:fld>
            <a:endParaRPr lang="en-US"/>
          </a:p>
        </p:txBody>
      </p:sp>
      <p:sp>
        <p:nvSpPr>
          <p:cNvPr id="3" name="Footer Placeholder 2"/>
          <p:cNvSpPr>
            <a:spLocks noGrp="1"/>
          </p:cNvSpPr>
          <p:nvPr>
            <p:ph type="ftr" sz="quarter" idx="11"/>
            <p:custDataLst>
              <p:tags r:id="rId2"/>
            </p:custDataLst>
          </p:nvPr>
        </p:nvSpPr>
        <p:spPr/>
        <p:txBody>
          <a:bodyPr/>
          <a:lstStyle/>
          <a:p>
            <a:endParaRPr lang="en-US"/>
          </a:p>
        </p:txBody>
      </p:sp>
      <p:sp>
        <p:nvSpPr>
          <p:cNvPr id="4" name="Slide Number Placeholder 3"/>
          <p:cNvSpPr>
            <a:spLocks noGrp="1"/>
          </p:cNvSpPr>
          <p:nvPr>
            <p:ph type="sldNum" sz="quarter" idx="12"/>
            <p:custDataLst>
              <p:tags r:id="rId3"/>
            </p:custDataLst>
          </p:nvPr>
        </p:nvSpPr>
        <p:spPr/>
        <p:txBody>
          <a:bodyPr/>
          <a:lstStyle/>
          <a:p>
            <a:fld id="{48F63A3B-78C7-47BE-AE5E-E10140E04643}" type="slidenum">
              <a:rPr lang="en-US" smtClean="0"/>
              <a:t>‹#›</a:t>
            </a:fld>
            <a:endParaRPr lang="en-US"/>
          </a:p>
        </p:txBody>
      </p:sp>
      <p:sp>
        <p:nvSpPr>
          <p:cNvPr id="5" name="Rectangle 4"/>
          <p:cNvSpPr txBox="1">
            <a:spLocks noChangeArrowheads="1"/>
          </p:cNvSpPr>
          <p:nvPr userDrawn="1">
            <p:custDataLst>
              <p:tags r:id="rId4"/>
            </p:custDataLst>
          </p:nvPr>
        </p:nvSpPr>
        <p:spPr>
          <a:xfrm>
            <a:off x="101600" y="6477000"/>
            <a:ext cx="609600" cy="304800"/>
          </a:xfrm>
          <a:prstGeom prst="rect">
            <a:avLst/>
          </a:prstGeom>
        </p:spPr>
        <p:txBody>
          <a:bodyPr/>
          <a:lstStyle>
            <a:defPPr>
              <a:defRPr lang="en-US"/>
            </a:defPPr>
            <a:lvl1pPr algn="l" rtl="0" eaLnBrk="0" fontAlgn="base" hangingPunct="0">
              <a:spcBef>
                <a:spcPct val="0"/>
              </a:spcBef>
              <a:spcAft>
                <a:spcPct val="0"/>
              </a:spcAft>
              <a:defRPr b="1" kern="1200">
                <a:solidFill>
                  <a:schemeClr val="bg1"/>
                </a:solidFill>
                <a:latin typeface="Segoe UI" panose="020B0502040204020203" pitchFamily="34" charset="0"/>
                <a:ea typeface="Segoe UI" panose="020B0502040204020203" pitchFamily="34" charset="0"/>
                <a:cs typeface="Segoe UI" panose="020B0502040204020203" pitchFamily="34" charset="0"/>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ＭＳ Ｐゴシック" pitchFamily="34" charset="-128"/>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ＭＳ Ｐゴシック" pitchFamily="34" charset="-128"/>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ＭＳ Ｐゴシック" pitchFamily="34" charset="-128"/>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ＭＳ Ｐゴシック" pitchFamily="34" charset="-128"/>
                <a:cs typeface="+mn-cs"/>
              </a:defRPr>
            </a:lvl5pPr>
            <a:lvl6pPr marL="2286000" algn="l" defTabSz="914400" rtl="0" eaLnBrk="1" latinLnBrk="0" hangingPunct="1">
              <a:defRPr b="1" kern="1200">
                <a:solidFill>
                  <a:schemeClr val="tx1"/>
                </a:solidFill>
                <a:latin typeface="Arial" panose="020B0604020202020204" pitchFamily="34" charset="0"/>
                <a:ea typeface="ＭＳ Ｐゴシック" pitchFamily="34" charset="-128"/>
                <a:cs typeface="+mn-cs"/>
              </a:defRPr>
            </a:lvl6pPr>
            <a:lvl7pPr marL="2743200" algn="l" defTabSz="914400" rtl="0" eaLnBrk="1" latinLnBrk="0" hangingPunct="1">
              <a:defRPr b="1" kern="1200">
                <a:solidFill>
                  <a:schemeClr val="tx1"/>
                </a:solidFill>
                <a:latin typeface="Arial" panose="020B0604020202020204" pitchFamily="34" charset="0"/>
                <a:ea typeface="ＭＳ Ｐゴシック" pitchFamily="34" charset="-128"/>
                <a:cs typeface="+mn-cs"/>
              </a:defRPr>
            </a:lvl7pPr>
            <a:lvl8pPr marL="3200400" algn="l" defTabSz="914400" rtl="0" eaLnBrk="1" latinLnBrk="0" hangingPunct="1">
              <a:defRPr b="1" kern="1200">
                <a:solidFill>
                  <a:schemeClr val="tx1"/>
                </a:solidFill>
                <a:latin typeface="Arial" panose="020B0604020202020204" pitchFamily="34" charset="0"/>
                <a:ea typeface="ＭＳ Ｐゴシック" pitchFamily="34" charset="-128"/>
                <a:cs typeface="+mn-cs"/>
              </a:defRPr>
            </a:lvl8pPr>
            <a:lvl9pPr marL="3657600" algn="l" defTabSz="914400" rtl="0" eaLnBrk="1" latinLnBrk="0" hangingPunct="1">
              <a:defRPr b="1" kern="1200">
                <a:solidFill>
                  <a:schemeClr val="tx1"/>
                </a:solidFill>
                <a:latin typeface="Arial" panose="020B0604020202020204" pitchFamily="34" charset="0"/>
                <a:ea typeface="ＭＳ Ｐゴシック" pitchFamily="34" charset="-128"/>
                <a:cs typeface="+mn-cs"/>
              </a:defRPr>
            </a:lvl9pPr>
          </a:lstStyle>
          <a:p>
            <a:pPr>
              <a:defRPr/>
            </a:pPr>
            <a:endParaRPr lang="en-US" b="0"/>
          </a:p>
        </p:txBody>
      </p:sp>
    </p:spTree>
    <p:extLst>
      <p:ext uri="{BB962C8B-B14F-4D97-AF65-F5344CB8AC3E}">
        <p14:creationId xmlns:p14="http://schemas.microsoft.com/office/powerpoint/2010/main" val="1024855739"/>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2232427078"/>
      </p:ext>
    </p:extLst>
  </p:cSld>
  <p:clrMapOvr>
    <a:masterClrMapping/>
  </p:clrMapOvr>
  <p:transition/>
  <p:hf hdr="0" ftr="0" dt="0"/>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9/22/2021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2060298362"/>
      </p:ext>
    </p:extLst>
  </p:cSld>
  <p:clrMapOvr>
    <a:masterClrMapping/>
  </p:clrMapOvr>
  <p:transition/>
  <p:hf hdr="0" ftr="0" dt="0"/>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64DE79-268F-4C1A-8933-263129D2AF90}"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1913387056"/>
      </p:ext>
    </p:extLst>
  </p:cSld>
  <p:clrMapOvr>
    <a:masterClrMapping/>
  </p:clrMapOvr>
  <p:transition/>
  <p:hf hdr="0" ftr="0" dt="0"/>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64DE79-268F-4C1A-8933-263129D2AF90}" type="datetimeFigureOut">
              <a:rPr lang="en-US" smtClean="0"/>
              <a:t>9/22/2021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Tree>
    <p:extLst>
      <p:ext uri="{BB962C8B-B14F-4D97-AF65-F5344CB8AC3E}">
        <p14:creationId xmlns:p14="http://schemas.microsoft.com/office/powerpoint/2010/main" val="1663044288"/>
      </p:ext>
    </p:extLst>
  </p:cSld>
  <p:clrMapOvr>
    <a:masterClrMapping/>
  </p:clrMapOvr>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bg>
      <p:bgPr>
        <a:blipFill dpi="0" rotWithShape="1">
          <a:blip r:embed="rId5">
            <a:lum/>
          </a:blip>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custDataLst>
              <p:tags r:id="rId1"/>
            </p:custDataLst>
          </p:nvPr>
        </p:nvSpPr>
        <p:spPr/>
        <p:txBody>
          <a:bodyPr/>
          <a:lstStyle/>
          <a:p>
            <a:endParaRPr lang="en-US"/>
          </a:p>
        </p:txBody>
      </p:sp>
      <p:sp>
        <p:nvSpPr>
          <p:cNvPr id="6" name="Slide Number Placeholder 5"/>
          <p:cNvSpPr>
            <a:spLocks noGrp="1"/>
          </p:cNvSpPr>
          <p:nvPr>
            <p:ph type="sldNum" sz="quarter" idx="12"/>
            <p:custDataLst>
              <p:tags r:id="rId2"/>
            </p:custDataLst>
          </p:nvPr>
        </p:nvSpPr>
        <p:spPr/>
        <p:txBody>
          <a:bodyPr/>
          <a:lstStyle/>
          <a:p>
            <a:fld id="{1ECEE783-4751-3447-A075-565592F019DC}" type="slidenum">
              <a:rPr lang="en-US" smtClean="0"/>
              <a:t>‹#›</a:t>
            </a:fld>
            <a:endParaRPr lang="en-US"/>
          </a:p>
        </p:txBody>
      </p:sp>
      <p:sp>
        <p:nvSpPr>
          <p:cNvPr id="10" name="Content Placeholder 9"/>
          <p:cNvSpPr>
            <a:spLocks noGrp="1"/>
          </p:cNvSpPr>
          <p:nvPr>
            <p:ph sz="quarter" idx="13"/>
            <p:custDataLst>
              <p:tags r:id="rId3"/>
            </p:custDataLst>
          </p:nvPr>
        </p:nvSpPr>
        <p:spPr>
          <a:xfrm>
            <a:off x="1292225" y="773113"/>
            <a:ext cx="3349625" cy="5316537"/>
          </a:xfrm>
          <a:solidFill>
            <a:schemeClr val="accent5">
              <a:alpha val="60000"/>
            </a:schemeClr>
          </a:solidFill>
        </p:spPr>
        <p:txBody>
          <a:bodyPr lIns="144000" tIns="324000" rIns="108000" bIns="288000">
            <a:noAutofit/>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642081"/>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Title">
    <p:bg>
      <p:bgPr>
        <a:solidFill>
          <a:srgbClr val="14C4D9"/>
        </a:solidFill>
        <a:effectLst/>
      </p:bgPr>
    </p:bg>
    <p:spTree>
      <p:nvGrpSpPr>
        <p:cNvPr id="1" name=""/>
        <p:cNvGrpSpPr/>
        <p:nvPr/>
      </p:nvGrpSpPr>
      <p:grpSpPr>
        <a:xfrm>
          <a:off x="0" y="0"/>
          <a:ext cx="0" cy="0"/>
          <a:chOff x="0" y="0"/>
          <a:chExt cx="0" cy="0"/>
        </a:xfrm>
      </p:grpSpPr>
      <p:sp>
        <p:nvSpPr>
          <p:cNvPr id="4" name="Rectangle 3"/>
          <p:cNvSpPr/>
          <p:nvPr userDrawn="1">
            <p:custDataLst>
              <p:tags r:id="rId1"/>
            </p:custDataLst>
          </p:nvPr>
        </p:nvSpPr>
        <p:spPr>
          <a:xfrm>
            <a:off x="5398477" y="334108"/>
            <a:ext cx="6519203" cy="6189785"/>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hasCustomPrompt="1"/>
            <p:custDataLst>
              <p:tags r:id="rId2"/>
            </p:custDataLst>
          </p:nvPr>
        </p:nvSpPr>
        <p:spPr>
          <a:xfrm>
            <a:off x="1383325" y="475837"/>
            <a:ext cx="3889715" cy="3640929"/>
          </a:xfrm>
        </p:spPr>
        <p:txBody>
          <a:bodyPr anchor="b"/>
          <a:lstStyle>
            <a:lvl1pPr algn="l">
              <a:defRPr sz="4000" b="0" i="0">
                <a:solidFill>
                  <a:schemeClr val="bg2"/>
                </a:solidFill>
                <a:latin typeface="Open Sans Light" charset="0"/>
                <a:ea typeface="Open Sans Light" charset="0"/>
                <a:cs typeface="Open Sans Light" charset="0"/>
              </a:defRPr>
            </a:lvl1pPr>
          </a:lstStyle>
          <a:p>
            <a:r>
              <a:rPr lang="en-US" smtClean="0"/>
              <a:t>Click to </a:t>
            </a:r>
            <a:br>
              <a:rPr lang="en-US" smtClean="0"/>
            </a:br>
            <a:r>
              <a:rPr lang="en-US" smtClean="0"/>
              <a:t>edit Master </a:t>
            </a:r>
            <a:br>
              <a:rPr lang="en-US" smtClean="0"/>
            </a:br>
            <a:r>
              <a:rPr lang="en-US" smtClean="0"/>
              <a:t>title style</a:t>
            </a:r>
            <a:endParaRPr lang="en-US"/>
          </a:p>
        </p:txBody>
      </p:sp>
      <p:sp>
        <p:nvSpPr>
          <p:cNvPr id="7" name="Content Placeholder 6"/>
          <p:cNvSpPr>
            <a:spLocks noGrp="1"/>
          </p:cNvSpPr>
          <p:nvPr>
            <p:ph sz="quarter" idx="13" hasCustomPrompt="1"/>
            <p:custDataLst>
              <p:tags r:id="rId3"/>
            </p:custDataLst>
          </p:nvPr>
        </p:nvSpPr>
        <p:spPr>
          <a:xfrm>
            <a:off x="1348157" y="4116766"/>
            <a:ext cx="3924883" cy="633413"/>
          </a:xfrm>
        </p:spPr>
        <p:txBody>
          <a:bodyPr>
            <a:normAutofit/>
          </a:bodyPr>
          <a:lstStyle>
            <a:lvl1pPr>
              <a:defRPr sz="2000" b="1">
                <a:solidFill>
                  <a:schemeClr val="bg2"/>
                </a:solidFill>
              </a:defRPr>
            </a:lvl1pPr>
          </a:lstStyle>
          <a:p>
            <a:pPr lvl="0"/>
            <a:r>
              <a:rPr lang="en-CA" smtClean="0"/>
              <a:t>18-Apr-25</a:t>
            </a:r>
            <a:endParaRPr lang="en-US"/>
          </a:p>
        </p:txBody>
      </p:sp>
      <p:cxnSp>
        <p:nvCxnSpPr>
          <p:cNvPr id="5" name="Straight Connector 4"/>
          <p:cNvCxnSpPr/>
          <p:nvPr userDrawn="1"/>
        </p:nvCxnSpPr>
        <p:spPr>
          <a:xfrm flipH="1">
            <a:off x="5398477" y="334108"/>
            <a:ext cx="0" cy="6189785"/>
          </a:xfrm>
          <a:prstGeom prst="line">
            <a:avLst/>
          </a:prstGeom>
          <a:ln w="76200">
            <a:solidFill>
              <a:schemeClr val="bg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0761706"/>
      </p:ext>
    </p:extLst>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Agenda">
    <p:bg>
      <p:bgPr>
        <a:solidFill>
          <a:schemeClr val="bg2">
            <a:lumMod val="95000"/>
          </a:schemeClr>
        </a:solid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0"/>
            <p:custDataLst>
              <p:tags r:id="rId1"/>
            </p:custDataLst>
          </p:nvPr>
        </p:nvSpPr>
        <p:spPr/>
        <p:txBody>
          <a:bodyPr/>
          <a:lstStyle/>
          <a:p>
            <a:endParaRPr lang="en-US"/>
          </a:p>
        </p:txBody>
      </p:sp>
      <p:sp>
        <p:nvSpPr>
          <p:cNvPr id="4" name="Slide Number Placeholder 3"/>
          <p:cNvSpPr>
            <a:spLocks noGrp="1"/>
          </p:cNvSpPr>
          <p:nvPr>
            <p:ph type="sldNum" sz="quarter" idx="11"/>
            <p:custDataLst>
              <p:tags r:id="rId2"/>
            </p:custDataLst>
          </p:nvPr>
        </p:nvSpPr>
        <p:spPr/>
        <p:txBody>
          <a:bodyPr/>
          <a:lstStyle/>
          <a:p>
            <a:fld id="{1ECEE783-4751-3447-A075-565592F019DC}" type="slidenum">
              <a:rPr lang="en-US" smtClean="0"/>
              <a:t>‹#›</a:t>
            </a:fld>
            <a:endParaRPr lang="en-US"/>
          </a:p>
        </p:txBody>
      </p:sp>
      <p:cxnSp>
        <p:nvCxnSpPr>
          <p:cNvPr id="5" name="Straight Connector 4"/>
          <p:cNvCxnSpPr/>
          <p:nvPr userDrawn="1"/>
        </p:nvCxnSpPr>
        <p:spPr>
          <a:xfrm>
            <a:off x="1503485" y="1605152"/>
            <a:ext cx="9187961" cy="0"/>
          </a:xfrm>
          <a:prstGeom prst="line">
            <a:avLst/>
          </a:prstGeom>
          <a:ln>
            <a:solidFill>
              <a:schemeClr val="accent6">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4" hasCustomPrompt="1"/>
            <p:custDataLst>
              <p:tags r:id="rId3"/>
            </p:custDataLst>
          </p:nvPr>
        </p:nvSpPr>
        <p:spPr>
          <a:xfrm>
            <a:off x="1257178" y="2123493"/>
            <a:ext cx="905730" cy="901873"/>
          </a:xfrm>
        </p:spPr>
        <p:txBody>
          <a:bodyPr wrap="none" lIns="0" tIns="0" rIns="0" bIns="0" anchor="b">
            <a:noAutofit/>
          </a:bodyPr>
          <a:lstStyle>
            <a:lvl1pPr>
              <a:defRPr sz="6200" b="1">
                <a:solidFill>
                  <a:schemeClr val="accent5"/>
                </a:solidFill>
              </a:defRPr>
            </a:lvl1pPr>
          </a:lstStyle>
          <a:p>
            <a:pPr lvl="0"/>
            <a:r>
              <a:rPr lang="en-US" smtClean="0"/>
              <a:t>1</a:t>
            </a:r>
            <a:endParaRPr lang="en-US"/>
          </a:p>
        </p:txBody>
      </p:sp>
      <p:sp>
        <p:nvSpPr>
          <p:cNvPr id="18" name="Text Placeholder 15"/>
          <p:cNvSpPr>
            <a:spLocks noGrp="1"/>
          </p:cNvSpPr>
          <p:nvPr>
            <p:ph type="body" sz="quarter" idx="15" hasCustomPrompt="1"/>
            <p:custDataLst>
              <p:tags r:id="rId4"/>
            </p:custDataLst>
          </p:nvPr>
        </p:nvSpPr>
        <p:spPr>
          <a:xfrm>
            <a:off x="1406709" y="3025366"/>
            <a:ext cx="1459645" cy="2123493"/>
          </a:xfrm>
        </p:spPr>
        <p:txBody>
          <a:bodyPr wrap="square" lIns="0" tIns="0" rIns="0" bIns="0" anchor="t">
            <a:noAutofit/>
          </a:bodyPr>
          <a:lstStyle>
            <a:lvl1pPr marL="95250" indent="-95250">
              <a:spcAft>
                <a:spcPts val="200"/>
              </a:spcAft>
              <a:defRPr sz="2400" b="0">
                <a:solidFill>
                  <a:schemeClr val="accent5"/>
                </a:solidFill>
              </a:defRPr>
            </a:lvl1pPr>
            <a:lvl2pPr marL="95250" indent="-87313">
              <a:lnSpc>
                <a:spcPct val="110000"/>
              </a:lnSpc>
              <a:buFont typeface=".AppleSystemUIFont" charset="-120"/>
              <a:buChar char=" "/>
              <a:defRPr sz="1800"/>
            </a:lvl2pPr>
          </a:lstStyle>
          <a:p>
            <a:pPr lvl="0"/>
            <a:r>
              <a:rPr lang="en-US" smtClean="0"/>
              <a:t>Section</a:t>
            </a:r>
            <a:br>
              <a:rPr lang="en-US" smtClean="0"/>
            </a:br>
            <a:r>
              <a:rPr lang="en-US" smtClean="0"/>
              <a:t>Title</a:t>
            </a:r>
          </a:p>
          <a:p>
            <a:pPr lvl="1"/>
            <a:r>
              <a:rPr lang="en-US" smtClean="0"/>
              <a:t>Loren ipsum dolor</a:t>
            </a:r>
            <a:br>
              <a:rPr lang="en-US" smtClean="0"/>
            </a:br>
            <a:r>
              <a:rPr lang="en-US" smtClean="0"/>
              <a:t>sit amet</a:t>
            </a:r>
            <a:endParaRPr lang="en-US"/>
          </a:p>
        </p:txBody>
      </p:sp>
      <p:sp>
        <p:nvSpPr>
          <p:cNvPr id="20" name="Text Placeholder 15"/>
          <p:cNvSpPr>
            <a:spLocks noGrp="1"/>
          </p:cNvSpPr>
          <p:nvPr>
            <p:ph type="body" sz="quarter" idx="16" hasCustomPrompt="1"/>
            <p:custDataLst>
              <p:tags r:id="rId5"/>
            </p:custDataLst>
          </p:nvPr>
        </p:nvSpPr>
        <p:spPr>
          <a:xfrm>
            <a:off x="2901339" y="2123493"/>
            <a:ext cx="905730" cy="901873"/>
          </a:xfrm>
        </p:spPr>
        <p:txBody>
          <a:bodyPr wrap="none" lIns="0" tIns="0" rIns="0" bIns="0" anchor="b">
            <a:noAutofit/>
          </a:bodyPr>
          <a:lstStyle>
            <a:lvl1pPr>
              <a:defRPr sz="6200" b="1">
                <a:solidFill>
                  <a:schemeClr val="accent1"/>
                </a:solidFill>
              </a:defRPr>
            </a:lvl1pPr>
          </a:lstStyle>
          <a:p>
            <a:pPr lvl="0"/>
            <a:r>
              <a:rPr lang="en-US" smtClean="0"/>
              <a:t>2</a:t>
            </a:r>
            <a:endParaRPr lang="en-US"/>
          </a:p>
        </p:txBody>
      </p:sp>
      <p:sp>
        <p:nvSpPr>
          <p:cNvPr id="21" name="Text Placeholder 15"/>
          <p:cNvSpPr>
            <a:spLocks noGrp="1"/>
          </p:cNvSpPr>
          <p:nvPr>
            <p:ph type="body" sz="quarter" idx="17" hasCustomPrompt="1"/>
            <p:custDataLst>
              <p:tags r:id="rId6"/>
            </p:custDataLst>
          </p:nvPr>
        </p:nvSpPr>
        <p:spPr>
          <a:xfrm>
            <a:off x="2999196" y="3025366"/>
            <a:ext cx="1459645" cy="2123493"/>
          </a:xfrm>
        </p:spPr>
        <p:txBody>
          <a:bodyPr wrap="square" lIns="0" tIns="0" rIns="0" bIns="0" anchor="t">
            <a:noAutofit/>
          </a:bodyPr>
          <a:lstStyle>
            <a:lvl1pPr marL="95250" indent="-95250">
              <a:spcAft>
                <a:spcPts val="200"/>
              </a:spcAft>
              <a:defRPr sz="2400" b="0">
                <a:solidFill>
                  <a:srgbClr val="14C4D9"/>
                </a:solidFill>
              </a:defRPr>
            </a:lvl1pPr>
            <a:lvl2pPr marL="95250" indent="-87313">
              <a:lnSpc>
                <a:spcPct val="110000"/>
              </a:lnSpc>
              <a:buFont typeface=".AppleSystemUIFont" charset="-120"/>
              <a:buChar char=" "/>
              <a:defRPr sz="1800"/>
            </a:lvl2pPr>
          </a:lstStyle>
          <a:p>
            <a:pPr lvl="0"/>
            <a:r>
              <a:rPr lang="en-US" smtClean="0"/>
              <a:t>Section</a:t>
            </a:r>
            <a:br>
              <a:rPr lang="en-US" smtClean="0"/>
            </a:br>
            <a:r>
              <a:rPr lang="en-US" smtClean="0"/>
              <a:t>Title</a:t>
            </a:r>
          </a:p>
          <a:p>
            <a:pPr lvl="1"/>
            <a:r>
              <a:rPr lang="en-US" smtClean="0"/>
              <a:t>Loren ipsum dolor</a:t>
            </a:r>
            <a:br>
              <a:rPr lang="en-US" smtClean="0"/>
            </a:br>
            <a:r>
              <a:rPr lang="en-US" smtClean="0"/>
              <a:t>sit amet</a:t>
            </a:r>
            <a:endParaRPr lang="en-US"/>
          </a:p>
        </p:txBody>
      </p:sp>
      <p:sp>
        <p:nvSpPr>
          <p:cNvPr id="22" name="Text Placeholder 15"/>
          <p:cNvSpPr>
            <a:spLocks noGrp="1"/>
          </p:cNvSpPr>
          <p:nvPr>
            <p:ph type="body" sz="quarter" idx="18" hasCustomPrompt="1"/>
            <p:custDataLst>
              <p:tags r:id="rId7"/>
            </p:custDataLst>
          </p:nvPr>
        </p:nvSpPr>
        <p:spPr>
          <a:xfrm>
            <a:off x="4591683" y="3025366"/>
            <a:ext cx="1459645" cy="2123493"/>
          </a:xfrm>
        </p:spPr>
        <p:txBody>
          <a:bodyPr wrap="square" lIns="0" tIns="0" rIns="0" bIns="0" anchor="t">
            <a:noAutofit/>
          </a:bodyPr>
          <a:lstStyle>
            <a:lvl1pPr marL="95250" indent="-95250">
              <a:spcAft>
                <a:spcPts val="200"/>
              </a:spcAft>
              <a:defRPr sz="2400" b="0">
                <a:solidFill>
                  <a:schemeClr val="accent3"/>
                </a:solidFill>
              </a:defRPr>
            </a:lvl1pPr>
            <a:lvl2pPr marL="95250" indent="-87313">
              <a:lnSpc>
                <a:spcPct val="110000"/>
              </a:lnSpc>
              <a:buFont typeface=".AppleSystemUIFont" charset="-120"/>
              <a:buChar char=" "/>
              <a:defRPr sz="1800"/>
            </a:lvl2pPr>
          </a:lstStyle>
          <a:p>
            <a:pPr lvl="0"/>
            <a:r>
              <a:rPr lang="en-US" smtClean="0"/>
              <a:t>Section</a:t>
            </a:r>
            <a:br>
              <a:rPr lang="en-US" smtClean="0"/>
            </a:br>
            <a:r>
              <a:rPr lang="en-US" smtClean="0"/>
              <a:t>Title</a:t>
            </a:r>
          </a:p>
          <a:p>
            <a:pPr lvl="1"/>
            <a:r>
              <a:rPr lang="en-US" smtClean="0"/>
              <a:t>Loren ipsum dolor</a:t>
            </a:r>
            <a:br>
              <a:rPr lang="en-US" smtClean="0"/>
            </a:br>
            <a:r>
              <a:rPr lang="en-US" smtClean="0"/>
              <a:t>sit amet</a:t>
            </a:r>
            <a:endParaRPr lang="en-US"/>
          </a:p>
        </p:txBody>
      </p:sp>
      <p:sp>
        <p:nvSpPr>
          <p:cNvPr id="23" name="Text Placeholder 15"/>
          <p:cNvSpPr>
            <a:spLocks noGrp="1"/>
          </p:cNvSpPr>
          <p:nvPr>
            <p:ph type="body" sz="quarter" idx="19" hasCustomPrompt="1"/>
            <p:custDataLst>
              <p:tags r:id="rId8"/>
            </p:custDataLst>
          </p:nvPr>
        </p:nvSpPr>
        <p:spPr>
          <a:xfrm>
            <a:off x="6184170" y="3025366"/>
            <a:ext cx="1459645" cy="2123493"/>
          </a:xfrm>
        </p:spPr>
        <p:txBody>
          <a:bodyPr wrap="square" lIns="0" tIns="0" rIns="0" bIns="0" anchor="t">
            <a:noAutofit/>
          </a:bodyPr>
          <a:lstStyle>
            <a:lvl1pPr marL="95250" indent="-95250">
              <a:spcAft>
                <a:spcPts val="200"/>
              </a:spcAft>
              <a:defRPr sz="2400" b="0">
                <a:solidFill>
                  <a:schemeClr val="accent2"/>
                </a:solidFill>
              </a:defRPr>
            </a:lvl1pPr>
            <a:lvl2pPr marL="95250" indent="-87313">
              <a:lnSpc>
                <a:spcPct val="110000"/>
              </a:lnSpc>
              <a:buFont typeface=".AppleSystemUIFont" charset="-120"/>
              <a:buChar char=" "/>
              <a:defRPr sz="1800"/>
            </a:lvl2pPr>
          </a:lstStyle>
          <a:p>
            <a:pPr lvl="0"/>
            <a:r>
              <a:rPr lang="en-US" smtClean="0"/>
              <a:t>Section</a:t>
            </a:r>
            <a:br>
              <a:rPr lang="en-US" smtClean="0"/>
            </a:br>
            <a:r>
              <a:rPr lang="en-US" smtClean="0"/>
              <a:t>Title</a:t>
            </a:r>
          </a:p>
          <a:p>
            <a:pPr lvl="1"/>
            <a:r>
              <a:rPr lang="en-US" smtClean="0"/>
              <a:t>Loren ipsum dolor</a:t>
            </a:r>
            <a:br>
              <a:rPr lang="en-US" smtClean="0"/>
            </a:br>
            <a:r>
              <a:rPr lang="en-US" smtClean="0"/>
              <a:t>sit amet</a:t>
            </a:r>
            <a:endParaRPr lang="en-US"/>
          </a:p>
        </p:txBody>
      </p:sp>
      <p:sp>
        <p:nvSpPr>
          <p:cNvPr id="24" name="Text Placeholder 15"/>
          <p:cNvSpPr>
            <a:spLocks noGrp="1"/>
          </p:cNvSpPr>
          <p:nvPr>
            <p:ph type="body" sz="quarter" idx="20" hasCustomPrompt="1"/>
            <p:custDataLst>
              <p:tags r:id="rId9"/>
            </p:custDataLst>
          </p:nvPr>
        </p:nvSpPr>
        <p:spPr>
          <a:xfrm>
            <a:off x="7776658" y="3025366"/>
            <a:ext cx="1459645" cy="2123493"/>
          </a:xfrm>
        </p:spPr>
        <p:txBody>
          <a:bodyPr wrap="square" lIns="0" tIns="0" rIns="0" bIns="0" anchor="t">
            <a:noAutofit/>
          </a:bodyPr>
          <a:lstStyle>
            <a:lvl1pPr marL="95250" indent="-95250">
              <a:spcAft>
                <a:spcPts val="200"/>
              </a:spcAft>
              <a:defRPr sz="2400" b="0">
                <a:solidFill>
                  <a:schemeClr val="accent4"/>
                </a:solidFill>
              </a:defRPr>
            </a:lvl1pPr>
            <a:lvl2pPr marL="95250" indent="-87313">
              <a:lnSpc>
                <a:spcPct val="110000"/>
              </a:lnSpc>
              <a:buFont typeface=".AppleSystemUIFont" charset="-120"/>
              <a:buChar char=" "/>
              <a:defRPr sz="1800"/>
            </a:lvl2pPr>
          </a:lstStyle>
          <a:p>
            <a:pPr lvl="0"/>
            <a:r>
              <a:rPr lang="en-US" smtClean="0"/>
              <a:t>Section</a:t>
            </a:r>
            <a:br>
              <a:rPr lang="en-US" smtClean="0"/>
            </a:br>
            <a:r>
              <a:rPr lang="en-US" smtClean="0"/>
              <a:t>Title</a:t>
            </a:r>
          </a:p>
          <a:p>
            <a:pPr lvl="1"/>
            <a:r>
              <a:rPr lang="en-US" smtClean="0"/>
              <a:t>Loren ipsum dolor</a:t>
            </a:r>
            <a:br>
              <a:rPr lang="en-US" smtClean="0"/>
            </a:br>
            <a:r>
              <a:rPr lang="en-US" smtClean="0"/>
              <a:t>sit amet</a:t>
            </a:r>
            <a:endParaRPr lang="en-US"/>
          </a:p>
        </p:txBody>
      </p:sp>
      <p:sp>
        <p:nvSpPr>
          <p:cNvPr id="25" name="Text Placeholder 15"/>
          <p:cNvSpPr>
            <a:spLocks noGrp="1"/>
          </p:cNvSpPr>
          <p:nvPr>
            <p:ph type="body" sz="quarter" idx="21" hasCustomPrompt="1"/>
            <p:custDataLst>
              <p:tags r:id="rId10"/>
            </p:custDataLst>
          </p:nvPr>
        </p:nvSpPr>
        <p:spPr>
          <a:xfrm>
            <a:off x="4498288" y="2123493"/>
            <a:ext cx="905730" cy="901873"/>
          </a:xfrm>
        </p:spPr>
        <p:txBody>
          <a:bodyPr wrap="none" lIns="0" tIns="0" rIns="0" bIns="0" anchor="b">
            <a:noAutofit/>
          </a:bodyPr>
          <a:lstStyle>
            <a:lvl1pPr>
              <a:defRPr sz="6200" b="1">
                <a:solidFill>
                  <a:schemeClr val="accent3"/>
                </a:solidFill>
              </a:defRPr>
            </a:lvl1pPr>
          </a:lstStyle>
          <a:p>
            <a:pPr lvl="0"/>
            <a:r>
              <a:rPr lang="en-US" smtClean="0"/>
              <a:t>3</a:t>
            </a:r>
            <a:endParaRPr lang="en-US"/>
          </a:p>
        </p:txBody>
      </p:sp>
      <p:sp>
        <p:nvSpPr>
          <p:cNvPr id="26" name="Text Placeholder 15"/>
          <p:cNvSpPr>
            <a:spLocks noGrp="1"/>
          </p:cNvSpPr>
          <p:nvPr>
            <p:ph type="body" sz="quarter" idx="22" hasCustomPrompt="1"/>
            <p:custDataLst>
              <p:tags r:id="rId11"/>
            </p:custDataLst>
          </p:nvPr>
        </p:nvSpPr>
        <p:spPr>
          <a:xfrm>
            <a:off x="6079696" y="2123493"/>
            <a:ext cx="905730" cy="901873"/>
          </a:xfrm>
        </p:spPr>
        <p:txBody>
          <a:bodyPr wrap="none" lIns="0" tIns="0" rIns="0" bIns="0" anchor="b">
            <a:noAutofit/>
          </a:bodyPr>
          <a:lstStyle>
            <a:lvl1pPr>
              <a:defRPr sz="6200" b="1">
                <a:solidFill>
                  <a:schemeClr val="accent2"/>
                </a:solidFill>
              </a:defRPr>
            </a:lvl1pPr>
          </a:lstStyle>
          <a:p>
            <a:pPr lvl="0"/>
            <a:r>
              <a:rPr lang="en-US" smtClean="0"/>
              <a:t>4</a:t>
            </a:r>
            <a:endParaRPr lang="en-US"/>
          </a:p>
        </p:txBody>
      </p:sp>
      <p:sp>
        <p:nvSpPr>
          <p:cNvPr id="27" name="Text Placeholder 15"/>
          <p:cNvSpPr>
            <a:spLocks noGrp="1"/>
          </p:cNvSpPr>
          <p:nvPr>
            <p:ph type="body" sz="quarter" idx="23" hasCustomPrompt="1"/>
            <p:custDataLst>
              <p:tags r:id="rId12"/>
            </p:custDataLst>
          </p:nvPr>
        </p:nvSpPr>
        <p:spPr>
          <a:xfrm>
            <a:off x="7653503" y="2123493"/>
            <a:ext cx="905730" cy="901873"/>
          </a:xfrm>
        </p:spPr>
        <p:txBody>
          <a:bodyPr wrap="none" lIns="0" tIns="0" rIns="0" bIns="0" anchor="b">
            <a:noAutofit/>
          </a:bodyPr>
          <a:lstStyle>
            <a:lvl1pPr>
              <a:defRPr sz="6200" b="1">
                <a:solidFill>
                  <a:schemeClr val="accent4"/>
                </a:solidFill>
              </a:defRPr>
            </a:lvl1pPr>
          </a:lstStyle>
          <a:p>
            <a:pPr lvl="0"/>
            <a:r>
              <a:rPr lang="en-US" smtClean="0"/>
              <a:t>5</a:t>
            </a:r>
            <a:endParaRPr lang="en-US"/>
          </a:p>
        </p:txBody>
      </p:sp>
      <p:sp>
        <p:nvSpPr>
          <p:cNvPr id="29" name="TextBox 28"/>
          <p:cNvSpPr txBox="1"/>
          <p:nvPr userDrawn="1">
            <p:custDataLst>
              <p:tags r:id="rId13"/>
            </p:custDataLst>
          </p:nvPr>
        </p:nvSpPr>
        <p:spPr>
          <a:xfrm>
            <a:off x="1420617" y="1251351"/>
            <a:ext cx="2584938" cy="400110"/>
          </a:xfrm>
          <a:prstGeom prst="rect">
            <a:avLst/>
          </a:prstGeom>
          <a:noFill/>
        </p:spPr>
        <p:txBody>
          <a:bodyPr wrap="square" rtlCol="0">
            <a:spAutoFit/>
          </a:bodyPr>
          <a:lstStyle/>
          <a:p>
            <a:r>
              <a:rPr lang="en-US" sz="2000" b="1" smtClean="0">
                <a:solidFill>
                  <a:schemeClr val="accent1"/>
                </a:solidFill>
                <a:latin typeface="Open Sans" charset="0"/>
                <a:ea typeface="Open Sans" charset="0"/>
                <a:cs typeface="Open Sans" charset="0"/>
              </a:rPr>
              <a:t>AGENDA</a:t>
            </a:r>
            <a:endParaRPr lang="en-US" sz="2000" b="1">
              <a:solidFill>
                <a:schemeClr val="accent1"/>
              </a:solidFill>
              <a:latin typeface="Open Sans" charset="0"/>
              <a:ea typeface="Open Sans" charset="0"/>
              <a:cs typeface="Open Sans" charset="0"/>
            </a:endParaRPr>
          </a:p>
        </p:txBody>
      </p:sp>
    </p:spTree>
    <p:extLst>
      <p:ext uri="{BB962C8B-B14F-4D97-AF65-F5344CB8AC3E}">
        <p14:creationId xmlns:p14="http://schemas.microsoft.com/office/powerpoint/2010/main" val="1445672523"/>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3" name="Footer Placeholder 4"/>
          <p:cNvSpPr>
            <a:spLocks noGrp="1"/>
          </p:cNvSpPr>
          <p:nvPr>
            <p:ph type="ftr" sz="quarter" idx="3"/>
            <p:custDataLst>
              <p:tags r:id="rId1"/>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4" name="Slide Number Placeholder 5"/>
          <p:cNvSpPr>
            <a:spLocks noGrp="1"/>
          </p:cNvSpPr>
          <p:nvPr>
            <p:ph type="sldNum" sz="quarter" idx="4"/>
            <p:custDataLst>
              <p:tags r:id="rId2"/>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Tree>
    <p:extLst>
      <p:ext uri="{BB962C8B-B14F-4D97-AF65-F5344CB8AC3E}">
        <p14:creationId xmlns:p14="http://schemas.microsoft.com/office/powerpoint/2010/main" val="2141691810"/>
      </p:ext>
    </p:extLst>
  </p:cSld>
  <p:clrMapOvr>
    <a:masterClrMapping/>
  </p:clrMapOvr>
  <mc:AlternateContent xmlns:mc="http://schemas.openxmlformats.org/markup-compatibility/2006" xmlns:p14="http://schemas.microsoft.com/office/powerpoint/2010/main">
    <mc:Choice Requires="p14">
      <p:transition p14:dur="0"/>
    </mc:Choice>
    <mc:Fallback xmlns="" xmlns:a14="http://schemas.microsoft.com/office/drawing/2010/main" xmlns:p15="http://schemas.microsoft.com/office/powerpoint/2012/main" xmlns:p159="http://schemas.microsoft.com/office/powerpoint/2015/09/main">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 Text,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5806228"/>
      </p:ext>
    </p:extLst>
  </p:cSld>
  <p:clrMapOvr>
    <a:masterClrMapping/>
  </p:clrMapOvr>
  <mc:AlternateContent xmlns:mc="http://schemas.openxmlformats.org/markup-compatibility/2006" xmlns:p14="http://schemas.microsoft.com/office/powerpoint/2010/main">
    <mc:Choice Requires="p14">
      <p:transition p14:dur="0"/>
    </mc:Choice>
    <mc:Fallback xmlns="" xmlns:a14="http://schemas.microsoft.com/office/drawing/2010/main" xmlns:p15="http://schemas.microsoft.com/office/powerpoint/2012/main" xmlns:p159="http://schemas.microsoft.com/office/powerpoint/2015/09/main">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400909" y="1113819"/>
            <a:ext cx="9144000" cy="4522049"/>
          </a:xfrm>
        </p:spPr>
        <p:txBody>
          <a:bodyPr anchor="t"/>
          <a:lstStyle>
            <a:lvl1pPr algn="l">
              <a:defRPr sz="7000">
                <a:solidFill>
                  <a:schemeClr val="bg2"/>
                </a:solidFill>
                <a:latin typeface="Manuale" charset="0"/>
                <a:ea typeface="Manuale" charset="0"/>
                <a:cs typeface="Manuale" charset="0"/>
              </a:defRPr>
            </a:lvl1pPr>
          </a:lstStyle>
          <a:p>
            <a:r>
              <a:rPr lang="en-US" smtClean="0"/>
              <a:t>Click to edit </a:t>
            </a:r>
            <a:br>
              <a:rPr lang="en-US" smtClean="0"/>
            </a:br>
            <a:r>
              <a:rPr lang="en-US" smtClean="0"/>
              <a:t>Master title style</a:t>
            </a: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CEE783-4751-3447-A075-565592F019DC}" type="slidenum">
              <a:rPr lang="en-US" smtClean="0"/>
              <a:t>‹#›</a:t>
            </a:fld>
            <a:endParaRPr lang="en-US"/>
          </a:p>
        </p:txBody>
      </p:sp>
      <p:sp>
        <p:nvSpPr>
          <p:cNvPr id="9" name="Rectangle 8"/>
          <p:cNvSpPr/>
          <p:nvPr userDrawn="1"/>
        </p:nvSpPr>
        <p:spPr>
          <a:xfrm>
            <a:off x="393539" y="393541"/>
            <a:ext cx="11412638" cy="6080760"/>
          </a:xfrm>
          <a:prstGeom prst="rect">
            <a:avLst/>
          </a:prstGeom>
          <a:solidFill>
            <a:srgbClr val="A5A5A5">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p:bg>
      <p:bgPr>
        <a:solidFill>
          <a:schemeClr val="accent5">
            <a:alpha val="2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custDataLst>
              <p:tags r:id="rId1"/>
            </p:custDataLst>
          </p:nvPr>
        </p:nvSpPr>
        <p:spPr>
          <a:xfrm>
            <a:off x="1455688" y="1101335"/>
            <a:ext cx="9675374" cy="1527565"/>
          </a:xfrm>
        </p:spPr>
        <p:txBody>
          <a:bodyPr anchor="ctr"/>
          <a:lstStyle>
            <a:lvl1pPr>
              <a:defRPr sz="5000"/>
            </a:lvl1pPr>
          </a:lstStyle>
          <a:p>
            <a:r>
              <a:rPr lang="en-US" smtClean="0"/>
              <a:t>Click to edit Master title style</a:t>
            </a:r>
            <a:endParaRPr lang="en-US"/>
          </a:p>
        </p:txBody>
      </p:sp>
      <p:sp>
        <p:nvSpPr>
          <p:cNvPr id="3" name="Content Placeholder 2"/>
          <p:cNvSpPr>
            <a:spLocks noGrp="1"/>
          </p:cNvSpPr>
          <p:nvPr>
            <p:ph sz="half" idx="1"/>
            <p:custDataLst>
              <p:tags r:id="rId2"/>
            </p:custDataLst>
          </p:nvPr>
        </p:nvSpPr>
        <p:spPr>
          <a:xfrm>
            <a:off x="1402936"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11"/>
            <p:custDataLst>
              <p:tags r:id="rId3"/>
            </p:custDataLst>
          </p:nvPr>
        </p:nvSpPr>
        <p:spPr/>
        <p:txBody>
          <a:bodyPr/>
          <a:lstStyle/>
          <a:p>
            <a:endParaRPr lang="en-US"/>
          </a:p>
        </p:txBody>
      </p:sp>
      <p:sp>
        <p:nvSpPr>
          <p:cNvPr id="7" name="Slide Number Placeholder 6"/>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
        <p:nvSpPr>
          <p:cNvPr id="9" name="Content Placeholder 2"/>
          <p:cNvSpPr>
            <a:spLocks noGrp="1"/>
          </p:cNvSpPr>
          <p:nvPr>
            <p:ph sz="half" idx="13"/>
            <p:custDataLst>
              <p:tags r:id="rId5"/>
            </p:custDataLst>
          </p:nvPr>
        </p:nvSpPr>
        <p:spPr>
          <a:xfrm>
            <a:off x="5315513" y="2810363"/>
            <a:ext cx="3731772" cy="3221161"/>
          </a:xfrm>
        </p:spPr>
        <p:txBody>
          <a:bodyPr>
            <a:normAutofit/>
          </a:bodyPr>
          <a:lstStyle>
            <a:lvl1pPr>
              <a:lnSpc>
                <a:spcPct val="110000"/>
              </a:lnSpc>
              <a:defRPr sz="1400">
                <a:latin typeface="Manuale" charset="0"/>
                <a:ea typeface="Manuale" charset="0"/>
                <a:cs typeface="Manuale" charset="0"/>
              </a:defRPr>
            </a:lvl1pPr>
            <a:lvl2pPr>
              <a:lnSpc>
                <a:spcPct val="110000"/>
              </a:lnSpc>
              <a:defRPr sz="1200">
                <a:latin typeface="Manuale" charset="0"/>
                <a:ea typeface="Manuale" charset="0"/>
                <a:cs typeface="Manuale" charset="0"/>
              </a:defRPr>
            </a:lvl2pPr>
            <a:lvl3pPr>
              <a:lnSpc>
                <a:spcPct val="110000"/>
              </a:lnSpc>
              <a:defRPr sz="1100">
                <a:latin typeface="Manuale" charset="0"/>
                <a:ea typeface="Manuale" charset="0"/>
                <a:cs typeface="Manuale" charset="0"/>
              </a:defRPr>
            </a:lvl3pPr>
            <a:lvl4pPr>
              <a:lnSpc>
                <a:spcPct val="110000"/>
              </a:lnSpc>
              <a:defRPr sz="1400">
                <a:latin typeface="Manuale" charset="0"/>
                <a:ea typeface="Manuale" charset="0"/>
                <a:cs typeface="Manuale" charset="0"/>
              </a:defRPr>
            </a:lvl4pPr>
            <a:lvl5pPr>
              <a:lnSpc>
                <a:spcPct val="110000"/>
              </a:lnSpc>
              <a:defRPr sz="1200">
                <a:latin typeface="Manuale" charset="0"/>
                <a:ea typeface="Manuale" charset="0"/>
                <a:cs typeface="Manuale"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784375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custDataLst>
              <p:tags r:id="rId1"/>
            </p:custDataLst>
          </p:nvPr>
        </p:nvSpPr>
        <p:spPr>
          <a:xfrm>
            <a:off x="1383325" y="3593245"/>
            <a:ext cx="9144000" cy="1655762"/>
          </a:xfrm>
        </p:spPr>
        <p:txBody>
          <a:bodyPr anchor="ctr"/>
          <a:lstStyle>
            <a:lvl1pPr algn="l">
              <a:defRPr sz="5000">
                <a:solidFill>
                  <a:schemeClr val="bg2"/>
                </a:solidFill>
              </a:defRPr>
            </a:lvl1pPr>
          </a:lstStyle>
          <a:p>
            <a:r>
              <a:rPr lang="en-US" smtClean="0"/>
              <a:t>Click to edit </a:t>
            </a:r>
            <a:br>
              <a:rPr lang="en-US" smtClean="0"/>
            </a:br>
            <a:r>
              <a:rPr lang="en-US" smtClean="0"/>
              <a:t>Master title style</a:t>
            </a:r>
            <a:endParaRPr lang="en-US"/>
          </a:p>
        </p:txBody>
      </p:sp>
      <p:sp>
        <p:nvSpPr>
          <p:cNvPr id="3" name="Subtitle 2"/>
          <p:cNvSpPr>
            <a:spLocks noGrp="1"/>
          </p:cNvSpPr>
          <p:nvPr>
            <p:ph type="subTitle" idx="1" hasCustomPrompt="1"/>
            <p:custDataLst>
              <p:tags r:id="rId2"/>
            </p:custDataLst>
          </p:nvPr>
        </p:nvSpPr>
        <p:spPr>
          <a:xfrm>
            <a:off x="1269022" y="1216954"/>
            <a:ext cx="9144000" cy="1655762"/>
          </a:xfrm>
        </p:spPr>
        <p:txBody>
          <a:bodyPr anchor="ctr">
            <a:noAutofit/>
          </a:bodyPr>
          <a:lstStyle>
            <a:lvl1pPr marL="0" indent="0" algn="l">
              <a:buNone/>
              <a:defRPr sz="21000" b="1">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2</a:t>
            </a:r>
            <a:endParaRPr lang="en-US"/>
          </a:p>
        </p:txBody>
      </p:sp>
      <p:sp>
        <p:nvSpPr>
          <p:cNvPr id="5" name="Footer Placeholder 4"/>
          <p:cNvSpPr>
            <a:spLocks noGrp="1"/>
          </p:cNvSpPr>
          <p:nvPr>
            <p:ph type="ftr" sz="quarter" idx="11"/>
            <p:custDataLst>
              <p:tags r:id="rId3"/>
            </p:custDataLst>
          </p:nvPr>
        </p:nvSpPr>
        <p:spPr/>
        <p:txBody>
          <a:bodyPr/>
          <a:lstStyle/>
          <a:p>
            <a:endParaRPr lang="en-US"/>
          </a:p>
        </p:txBody>
      </p:sp>
      <p:sp>
        <p:nvSpPr>
          <p:cNvPr id="6" name="Slide Number Placeholder 5"/>
          <p:cNvSpPr>
            <a:spLocks noGrp="1"/>
          </p:cNvSpPr>
          <p:nvPr>
            <p:ph type="sldNum" sz="quarter" idx="12"/>
            <p:custDataLst>
              <p:tags r:id="rId4"/>
            </p:custDataLst>
          </p:nvPr>
        </p:nvSpPr>
        <p:spPr/>
        <p:txBody>
          <a:bodyPr/>
          <a:lstStyle/>
          <a:p>
            <a:fld id="{1ECEE783-4751-3447-A075-565592F019DC}" type="slidenum">
              <a:rPr lang="en-US" smtClean="0"/>
              <a:t>‹#›</a:t>
            </a:fld>
            <a:endParaRPr lang="en-US"/>
          </a:p>
        </p:txBody>
      </p:sp>
    </p:spTree>
  </p:cSld>
  <p:clrMapOvr>
    <a:masterClrMapping/>
  </p:clrMapOvr>
  <p:transition/>
  <p:extLst mod="1">
    <p:ext uri="{DCECCB84-F9BA-43D5-87BE-67443E8EF086}">
      <p15:sldGuideLst xmlns:p15="http://schemas.microsoft.com/office/powerpoint/2012/main">
        <p15:guide id="1" orient="horz" pos="2160">
          <p15:clr>
            <a:srgbClr val="FBAE40"/>
          </p15:clr>
        </p15:guide>
        <p15:guide id="2" pos="3840">
          <p15:clr>
            <a:srgbClr val="FBAE40"/>
          </p15:clr>
        </p15:guide>
        <p15:guide id="3" pos="96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custDataLst>
              <p:tags r:id="rId1"/>
            </p:custDataLst>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 name="Footer Placeholder 4"/>
          <p:cNvSpPr>
            <a:spLocks noGrp="1"/>
          </p:cNvSpPr>
          <p:nvPr>
            <p:ph type="ftr" sz="quarter" idx="11"/>
            <p:custDataLst>
              <p:tags r:id="rId2"/>
            </p:custDataLst>
          </p:nvPr>
        </p:nvSpPr>
        <p:spPr/>
        <p:txBody>
          <a:bodyPr/>
          <a:lstStyle>
            <a:lvl1pPr>
              <a:defRPr>
                <a:solidFill>
                  <a:schemeClr val="tx1">
                    <a:lumMod val="50000"/>
                    <a:lumOff val="50000"/>
                  </a:schemeClr>
                </a:solidFill>
              </a:defRPr>
            </a:lvl1pPr>
          </a:lstStyle>
          <a:p>
            <a:endParaRPr lang="en-US"/>
          </a:p>
        </p:txBody>
      </p:sp>
      <p:sp>
        <p:nvSpPr>
          <p:cNvPr id="6" name="Slide Number Placeholder 5"/>
          <p:cNvSpPr>
            <a:spLocks noGrp="1"/>
          </p:cNvSpPr>
          <p:nvPr>
            <p:ph type="sldNum" sz="quarter" idx="12"/>
            <p:custDataLst>
              <p:tags r:id="rId3"/>
            </p:custDataLst>
          </p:nvPr>
        </p:nvSpPr>
        <p:spPr/>
        <p:txBody>
          <a:bodyPr/>
          <a:lstStyle>
            <a:lvl1pPr>
              <a:defRPr>
                <a:solidFill>
                  <a:schemeClr val="tx1">
                    <a:lumMod val="50000"/>
                    <a:lumOff val="50000"/>
                  </a:schemeClr>
                </a:solidFill>
              </a:defRPr>
            </a:lvl1pPr>
          </a:lstStyle>
          <a:p>
            <a:fld id="{1ECEE783-4751-3447-A075-565592F019DC}" type="slidenum">
              <a:rPr lang="en-US" smtClean="0"/>
              <a:t>‹#›</a:t>
            </a:fld>
            <a:endParaRPr lang="en-US"/>
          </a:p>
        </p:txBody>
      </p:sp>
      <p:sp>
        <p:nvSpPr>
          <p:cNvPr id="12" name="Title 11"/>
          <p:cNvSpPr>
            <a:spLocks noGrp="1"/>
          </p:cNvSpPr>
          <p:nvPr>
            <p:ph type="title"/>
            <p:custDataLst>
              <p:tags r:id="rId4"/>
            </p:custDataLst>
          </p:nvPr>
        </p:nvSpPr>
        <p:spPr/>
        <p:txBody>
          <a:bodyPr/>
          <a:lstStyle/>
          <a:p>
            <a:r>
              <a:rPr lang="en-US" smtClean="0"/>
              <a:t>Click to edit Master title style</a:t>
            </a:r>
            <a:endParaRPr lang="en-US"/>
          </a:p>
        </p:txBody>
      </p:sp>
      <p:cxnSp>
        <p:nvCxnSpPr>
          <p:cNvPr id="7" name="Straight Connector 6"/>
          <p:cNvCxnSpPr/>
          <p:nvPr userDrawn="1"/>
        </p:nvCxnSpPr>
        <p:spPr>
          <a:xfrm>
            <a:off x="367862" y="6449714"/>
            <a:ext cx="11424745" cy="0"/>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tags" Target="../tags/tag6.xml"/><Relationship Id="rId18" Type="http://schemas.openxmlformats.org/officeDocument/2006/relationships/tags" Target="../tags/tag1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5.xml"/><Relationship Id="rId17" Type="http://schemas.openxmlformats.org/officeDocument/2006/relationships/tags" Target="../tags/tag10.xml"/><Relationship Id="rId2" Type="http://schemas.openxmlformats.org/officeDocument/2006/relationships/slideLayout" Target="../slideLayouts/slideLayout2.xml"/><Relationship Id="rId16" Type="http://schemas.openxmlformats.org/officeDocument/2006/relationships/tags" Target="../tags/tag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ags" Target="../tags/tag4.xml"/><Relationship Id="rId5" Type="http://schemas.openxmlformats.org/officeDocument/2006/relationships/slideLayout" Target="../slideLayouts/slideLayout5.xml"/><Relationship Id="rId15" Type="http://schemas.openxmlformats.org/officeDocument/2006/relationships/tags" Target="../tags/tag8.xml"/><Relationship Id="rId10" Type="http://schemas.openxmlformats.org/officeDocument/2006/relationships/tags" Target="../tags/tag3.xml"/><Relationship Id="rId19" Type="http://schemas.openxmlformats.org/officeDocument/2006/relationships/tags" Target="../tags/tag12.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tags" Target="../tags/tag7.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13" Type="http://schemas.openxmlformats.org/officeDocument/2006/relationships/tags" Target="../tags/tag42.xml"/><Relationship Id="rId18" Type="http://schemas.openxmlformats.org/officeDocument/2006/relationships/tags" Target="../tags/tag47.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ags" Target="../tags/tag41.xml"/><Relationship Id="rId17" Type="http://schemas.openxmlformats.org/officeDocument/2006/relationships/tags" Target="../tags/tag46.xml"/><Relationship Id="rId2" Type="http://schemas.openxmlformats.org/officeDocument/2006/relationships/slideLayout" Target="../slideLayouts/slideLayout9.xml"/><Relationship Id="rId16" Type="http://schemas.openxmlformats.org/officeDocument/2006/relationships/tags" Target="../tags/tag45.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tags" Target="../tags/tag40.xml"/><Relationship Id="rId5" Type="http://schemas.openxmlformats.org/officeDocument/2006/relationships/slideLayout" Target="../slideLayouts/slideLayout12.xml"/><Relationship Id="rId15" Type="http://schemas.openxmlformats.org/officeDocument/2006/relationships/tags" Target="../tags/tag44.xml"/><Relationship Id="rId10" Type="http://schemas.openxmlformats.org/officeDocument/2006/relationships/tags" Target="../tags/tag39.xml"/><Relationship Id="rId19" Type="http://schemas.openxmlformats.org/officeDocument/2006/relationships/tags" Target="../tags/tag48.xml"/><Relationship Id="rId4" Type="http://schemas.openxmlformats.org/officeDocument/2006/relationships/slideLayout" Target="../slideLayouts/slideLayout11.xml"/><Relationship Id="rId9" Type="http://schemas.openxmlformats.org/officeDocument/2006/relationships/tags" Target="../tags/tag38.xml"/><Relationship Id="rId14" Type="http://schemas.openxmlformats.org/officeDocument/2006/relationships/tags" Target="../tags/tag43.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13" Type="http://schemas.openxmlformats.org/officeDocument/2006/relationships/tags" Target="../tags/tag70.xml"/><Relationship Id="rId18" Type="http://schemas.openxmlformats.org/officeDocument/2006/relationships/tags" Target="../tags/tag75.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ags" Target="../tags/tag69.xml"/><Relationship Id="rId17" Type="http://schemas.openxmlformats.org/officeDocument/2006/relationships/tags" Target="../tags/tag74.xml"/><Relationship Id="rId2" Type="http://schemas.openxmlformats.org/officeDocument/2006/relationships/slideLayout" Target="../slideLayouts/slideLayout16.xml"/><Relationship Id="rId16" Type="http://schemas.openxmlformats.org/officeDocument/2006/relationships/tags" Target="../tags/tag73.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tags" Target="../tags/tag68.xml"/><Relationship Id="rId5" Type="http://schemas.openxmlformats.org/officeDocument/2006/relationships/slideLayout" Target="../slideLayouts/slideLayout19.xml"/><Relationship Id="rId15" Type="http://schemas.openxmlformats.org/officeDocument/2006/relationships/tags" Target="../tags/tag72.xml"/><Relationship Id="rId10" Type="http://schemas.openxmlformats.org/officeDocument/2006/relationships/tags" Target="../tags/tag67.xml"/><Relationship Id="rId19" Type="http://schemas.openxmlformats.org/officeDocument/2006/relationships/tags" Target="../tags/tag76.xml"/><Relationship Id="rId4" Type="http://schemas.openxmlformats.org/officeDocument/2006/relationships/slideLayout" Target="../slideLayouts/slideLayout18.xml"/><Relationship Id="rId9" Type="http://schemas.openxmlformats.org/officeDocument/2006/relationships/tags" Target="../tags/tag66.xml"/><Relationship Id="rId14" Type="http://schemas.openxmlformats.org/officeDocument/2006/relationships/tags" Target="../tags/tag71.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13" Type="http://schemas.openxmlformats.org/officeDocument/2006/relationships/tags" Target="../tags/tag89.xml"/><Relationship Id="rId18" Type="http://schemas.openxmlformats.org/officeDocument/2006/relationships/tags" Target="../tags/tag94.xml"/><Relationship Id="rId3" Type="http://schemas.openxmlformats.org/officeDocument/2006/relationships/slideLayout" Target="../slideLayouts/slideLayout24.xml"/><Relationship Id="rId7" Type="http://schemas.openxmlformats.org/officeDocument/2006/relationships/slideLayout" Target="../slideLayouts/slideLayout28.xml"/><Relationship Id="rId12" Type="http://schemas.openxmlformats.org/officeDocument/2006/relationships/tags" Target="../tags/tag88.xml"/><Relationship Id="rId17" Type="http://schemas.openxmlformats.org/officeDocument/2006/relationships/tags" Target="../tags/tag93.xml"/><Relationship Id="rId2" Type="http://schemas.openxmlformats.org/officeDocument/2006/relationships/slideLayout" Target="../slideLayouts/slideLayout23.xml"/><Relationship Id="rId16" Type="http://schemas.openxmlformats.org/officeDocument/2006/relationships/tags" Target="../tags/tag92.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tags" Target="../tags/tag87.xml"/><Relationship Id="rId5" Type="http://schemas.openxmlformats.org/officeDocument/2006/relationships/slideLayout" Target="../slideLayouts/slideLayout26.xml"/><Relationship Id="rId15" Type="http://schemas.openxmlformats.org/officeDocument/2006/relationships/tags" Target="../tags/tag91.xml"/><Relationship Id="rId10" Type="http://schemas.openxmlformats.org/officeDocument/2006/relationships/tags" Target="../tags/tag86.xml"/><Relationship Id="rId19" Type="http://schemas.openxmlformats.org/officeDocument/2006/relationships/tags" Target="../tags/tag95.xml"/><Relationship Id="rId4" Type="http://schemas.openxmlformats.org/officeDocument/2006/relationships/slideLayout" Target="../slideLayouts/slideLayout25.xml"/><Relationship Id="rId9" Type="http://schemas.openxmlformats.org/officeDocument/2006/relationships/tags" Target="../tags/tag85.xml"/><Relationship Id="rId14" Type="http://schemas.openxmlformats.org/officeDocument/2006/relationships/tags" Target="../tags/tag90.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13" Type="http://schemas.openxmlformats.org/officeDocument/2006/relationships/tags" Target="../tags/tag120.xml"/><Relationship Id="rId18" Type="http://schemas.openxmlformats.org/officeDocument/2006/relationships/tags" Target="../tags/tag125.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ags" Target="../tags/tag119.xml"/><Relationship Id="rId17" Type="http://schemas.openxmlformats.org/officeDocument/2006/relationships/tags" Target="../tags/tag124.xml"/><Relationship Id="rId2" Type="http://schemas.openxmlformats.org/officeDocument/2006/relationships/slideLayout" Target="../slideLayouts/slideLayout30.xml"/><Relationship Id="rId16" Type="http://schemas.openxmlformats.org/officeDocument/2006/relationships/tags" Target="../tags/tag123.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tags" Target="../tags/tag118.xml"/><Relationship Id="rId5" Type="http://schemas.openxmlformats.org/officeDocument/2006/relationships/slideLayout" Target="../slideLayouts/slideLayout33.xml"/><Relationship Id="rId15" Type="http://schemas.openxmlformats.org/officeDocument/2006/relationships/tags" Target="../tags/tag122.xml"/><Relationship Id="rId10" Type="http://schemas.openxmlformats.org/officeDocument/2006/relationships/tags" Target="../tags/tag117.xml"/><Relationship Id="rId19" Type="http://schemas.openxmlformats.org/officeDocument/2006/relationships/tags" Target="../tags/tag126.xml"/><Relationship Id="rId4" Type="http://schemas.openxmlformats.org/officeDocument/2006/relationships/slideLayout" Target="../slideLayouts/slideLayout32.xml"/><Relationship Id="rId9" Type="http://schemas.openxmlformats.org/officeDocument/2006/relationships/tags" Target="../tags/tag116.xml"/><Relationship Id="rId14" Type="http://schemas.openxmlformats.org/officeDocument/2006/relationships/tags" Target="../tags/tag121.xml"/></Relationships>
</file>

<file path=ppt/slideMasters/_rels/slideMaster6.xml.rels><?xml version="1.0" encoding="UTF-8" standalone="yes"?>
<Relationships xmlns="http://schemas.openxmlformats.org/package/2006/relationships"><Relationship Id="rId8" Type="http://schemas.openxmlformats.org/officeDocument/2006/relationships/tags" Target="../tags/tag154.xml"/><Relationship Id="rId13" Type="http://schemas.openxmlformats.org/officeDocument/2006/relationships/tags" Target="../tags/tag159.xml"/><Relationship Id="rId3" Type="http://schemas.openxmlformats.org/officeDocument/2006/relationships/slideLayout" Target="../slideLayouts/slideLayout38.xml"/><Relationship Id="rId7" Type="http://schemas.openxmlformats.org/officeDocument/2006/relationships/tags" Target="../tags/tag153.xml"/><Relationship Id="rId12" Type="http://schemas.openxmlformats.org/officeDocument/2006/relationships/tags" Target="../tags/tag158.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tags" Target="../tags/tag152.xml"/><Relationship Id="rId11" Type="http://schemas.openxmlformats.org/officeDocument/2006/relationships/tags" Target="../tags/tag157.xml"/><Relationship Id="rId5" Type="http://schemas.openxmlformats.org/officeDocument/2006/relationships/tags" Target="../tags/tag151.xml"/><Relationship Id="rId10" Type="http://schemas.openxmlformats.org/officeDocument/2006/relationships/tags" Target="../tags/tag156.xml"/><Relationship Id="rId4" Type="http://schemas.openxmlformats.org/officeDocument/2006/relationships/theme" Target="../theme/theme6.xml"/><Relationship Id="rId9" Type="http://schemas.openxmlformats.org/officeDocument/2006/relationships/tags" Target="../tags/tag155.xml"/><Relationship Id="rId14" Type="http://schemas.openxmlformats.org/officeDocument/2006/relationships/tags" Target="../tags/tag160.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tags" Target="../tags/tag166.xml"/><Relationship Id="rId26" Type="http://schemas.openxmlformats.org/officeDocument/2006/relationships/tags" Target="../tags/tag174.xml"/><Relationship Id="rId3" Type="http://schemas.openxmlformats.org/officeDocument/2006/relationships/slideLayout" Target="../slideLayouts/slideLayout41.xml"/><Relationship Id="rId21" Type="http://schemas.openxmlformats.org/officeDocument/2006/relationships/tags" Target="../tags/tag16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tags" Target="../tags/tag165.xml"/><Relationship Id="rId25" Type="http://schemas.openxmlformats.org/officeDocument/2006/relationships/tags" Target="../tags/tag173.xml"/><Relationship Id="rId2" Type="http://schemas.openxmlformats.org/officeDocument/2006/relationships/slideLayout" Target="../slideLayouts/slideLayout40.xml"/><Relationship Id="rId16" Type="http://schemas.openxmlformats.org/officeDocument/2006/relationships/theme" Target="../theme/theme7.xml"/><Relationship Id="rId20" Type="http://schemas.openxmlformats.org/officeDocument/2006/relationships/tags" Target="../tags/tag16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tags" Target="../tags/tag172.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tags" Target="../tags/tag171.xml"/><Relationship Id="rId10" Type="http://schemas.openxmlformats.org/officeDocument/2006/relationships/slideLayout" Target="../slideLayouts/slideLayout48.xml"/><Relationship Id="rId19" Type="http://schemas.openxmlformats.org/officeDocument/2006/relationships/tags" Target="../tags/tag16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tags" Target="../tags/tag170.xml"/><Relationship Id="rId27" Type="http://schemas.openxmlformats.org/officeDocument/2006/relationships/tags" Target="../tags/tag1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9"/>
            </p:custDataLst>
          </p:nvPr>
        </p:nvGrpSpPr>
        <p:grpSpPr>
          <a:xfrm>
            <a:off x="0" y="0"/>
            <a:ext cx="12200308" cy="6858000"/>
            <a:chOff x="0" y="0"/>
            <a:chExt cx="12200308" cy="6858000"/>
          </a:xfrm>
        </p:grpSpPr>
        <p:sp>
          <p:nvSpPr>
            <p:cNvPr id="15" name="Rectangle 14"/>
            <p:cNvSpPr/>
            <p:nvPr userDrawn="1">
              <p:custDataLst>
                <p:tags r:id="rId16"/>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7"/>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8"/>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9"/>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10"/>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11"/>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12"/>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13"/>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4"/>
            </p:custDataLst>
          </p:nvPr>
        </p:nvSpPr>
        <p:spPr>
          <a:xfrm>
            <a:off x="1513490" y="0"/>
            <a:ext cx="2067910" cy="94593"/>
          </a:xfrm>
          <a:prstGeom prst="rect">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userDrawn="1">
            <p:custDataLst>
              <p:tags r:id="rId15"/>
            </p:custDataLst>
          </p:nvPr>
        </p:nvSpPr>
        <p:spPr>
          <a:xfrm>
            <a:off x="1420617" y="6550198"/>
            <a:ext cx="5454869" cy="184666"/>
          </a:xfrm>
          <a:prstGeom prst="rect">
            <a:avLst/>
          </a:prstGeom>
          <a:noFill/>
        </p:spPr>
        <p:txBody>
          <a:bodyPr wrap="square" rtlCol="0">
            <a:spAutoFit/>
          </a:bodyPr>
          <a:lstStyle/>
          <a:p>
            <a:r>
              <a:rPr lang="en-US" sz="600" smtClean="0">
                <a:solidFill>
                  <a:schemeClr val="tx1">
                    <a:lumMod val="50000"/>
                    <a:lumOff val="50000"/>
                  </a:schemeClr>
                </a:solidFill>
                <a:latin typeface="Open Sans" charset="0"/>
                <a:ea typeface="Open Sans" charset="0"/>
                <a:cs typeface="Open Sans" charset="0"/>
              </a:rPr>
              <a:t>Copyright</a:t>
            </a:r>
            <a:r>
              <a:rPr lang="en-US" sz="600" baseline="0" smtClean="0">
                <a:solidFill>
                  <a:schemeClr val="tx1">
                    <a:lumMod val="50000"/>
                    <a:lumOff val="50000"/>
                  </a:schemeClr>
                </a:solidFill>
                <a:latin typeface="Open Sans" charset="0"/>
                <a:ea typeface="Open Sans" charset="0"/>
                <a:cs typeface="Open Sans" charset="0"/>
              </a:rPr>
              <a:t> © 2017, CAMH</a:t>
            </a:r>
            <a:endParaRPr lang="en-US" sz="600">
              <a:solidFill>
                <a:schemeClr val="tx1">
                  <a:lumMod val="50000"/>
                  <a:lumOff val="50000"/>
                </a:schemeClr>
              </a:solidFill>
              <a:latin typeface="Open Sans" charset="0"/>
              <a:ea typeface="Open Sans" charset="0"/>
              <a:cs typeface="Open Sans" charset="0"/>
            </a:endParaRPr>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72" r:id="rId3"/>
    <p:sldLayoutId id="2147483651" r:id="rId4"/>
    <p:sldLayoutId id="2147483731" r:id="rId5"/>
    <p:sldLayoutId id="2147483673" r:id="rId6"/>
    <p:sldLayoutId id="2147483652" r:id="rId7"/>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52388" indent="-52388"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9"/>
            </p:custDataLst>
          </p:nvPr>
        </p:nvGrpSpPr>
        <p:grpSpPr>
          <a:xfrm>
            <a:off x="0" y="0"/>
            <a:ext cx="12200308" cy="6858000"/>
            <a:chOff x="0" y="0"/>
            <a:chExt cx="12200308" cy="6858000"/>
          </a:xfrm>
        </p:grpSpPr>
        <p:sp>
          <p:nvSpPr>
            <p:cNvPr id="15" name="Rectangle 14"/>
            <p:cNvSpPr/>
            <p:nvPr userDrawn="1">
              <p:custDataLst>
                <p:tags r:id="rId16"/>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7"/>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8"/>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9"/>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10"/>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11"/>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12"/>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13"/>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4"/>
            </p:custDataLst>
          </p:nvPr>
        </p:nvSpPr>
        <p:spPr>
          <a:xfrm>
            <a:off x="1513490" y="0"/>
            <a:ext cx="2067910" cy="9459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userDrawn="1">
            <p:custDataLst>
              <p:tags r:id="rId15"/>
            </p:custDataLst>
          </p:nvPr>
        </p:nvSpPr>
        <p:spPr>
          <a:xfrm>
            <a:off x="1420617" y="6550198"/>
            <a:ext cx="5454869" cy="184666"/>
          </a:xfrm>
          <a:prstGeom prst="rect">
            <a:avLst/>
          </a:prstGeom>
          <a:noFill/>
        </p:spPr>
        <p:txBody>
          <a:bodyPr wrap="square" rtlCol="0">
            <a:spAutoFit/>
          </a:bodyPr>
          <a:lstStyle/>
          <a:p>
            <a:r>
              <a:rPr lang="en-US" sz="600" smtClean="0">
                <a:solidFill>
                  <a:schemeClr val="tx1">
                    <a:lumMod val="50000"/>
                    <a:lumOff val="50000"/>
                  </a:schemeClr>
                </a:solidFill>
                <a:latin typeface="Open Sans" charset="0"/>
                <a:ea typeface="Open Sans" charset="0"/>
                <a:cs typeface="Open Sans" charset="0"/>
              </a:rPr>
              <a:t>Copyright</a:t>
            </a:r>
            <a:r>
              <a:rPr lang="en-US" sz="600" baseline="0" smtClean="0">
                <a:solidFill>
                  <a:schemeClr val="tx1">
                    <a:lumMod val="50000"/>
                    <a:lumOff val="50000"/>
                  </a:schemeClr>
                </a:solidFill>
                <a:latin typeface="Open Sans" charset="0"/>
                <a:ea typeface="Open Sans" charset="0"/>
                <a:cs typeface="Open Sans" charset="0"/>
              </a:rPr>
              <a:t> © 2017, CAMH</a:t>
            </a:r>
            <a:endParaRPr lang="en-US" sz="600">
              <a:solidFill>
                <a:schemeClr val="tx1">
                  <a:lumMod val="50000"/>
                  <a:lumOff val="50000"/>
                </a:schemeClr>
              </a:solidFill>
              <a:latin typeface="Open Sans" charset="0"/>
              <a:ea typeface="Open Sans" charset="0"/>
              <a:cs typeface="Open Sans" charset="0"/>
            </a:endParaRPr>
          </a:p>
        </p:txBody>
      </p:sp>
    </p:spTree>
    <p:extLst>
      <p:ext uri="{BB962C8B-B14F-4D97-AF65-F5344CB8AC3E}">
        <p14:creationId xmlns:p14="http://schemas.microsoft.com/office/powerpoint/2010/main" val="92463601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730" r:id="rId5"/>
    <p:sldLayoutId id="2147483679" r:id="rId6"/>
    <p:sldLayoutId id="2147483680" r:id="rId7"/>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52388" indent="-52388"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9"/>
            </p:custDataLst>
          </p:nvPr>
        </p:nvGrpSpPr>
        <p:grpSpPr>
          <a:xfrm>
            <a:off x="0" y="0"/>
            <a:ext cx="12200308" cy="6858000"/>
            <a:chOff x="0" y="0"/>
            <a:chExt cx="12200308" cy="6858000"/>
          </a:xfrm>
        </p:grpSpPr>
        <p:sp>
          <p:nvSpPr>
            <p:cNvPr id="15" name="Rectangle 14"/>
            <p:cNvSpPr/>
            <p:nvPr userDrawn="1">
              <p:custDataLst>
                <p:tags r:id="rId16"/>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7"/>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8"/>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9"/>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10"/>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11"/>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12"/>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13"/>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4"/>
            </p:custDataLst>
          </p:nvPr>
        </p:nvSpPr>
        <p:spPr>
          <a:xfrm>
            <a:off x="1513490" y="0"/>
            <a:ext cx="2067910" cy="94593"/>
          </a:xfrm>
          <a:prstGeom prst="rect">
            <a:avLst/>
          </a:pr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userDrawn="1">
            <p:custDataLst>
              <p:tags r:id="rId15"/>
            </p:custDataLst>
          </p:nvPr>
        </p:nvSpPr>
        <p:spPr>
          <a:xfrm>
            <a:off x="1420617" y="6550198"/>
            <a:ext cx="5454869" cy="184666"/>
          </a:xfrm>
          <a:prstGeom prst="rect">
            <a:avLst/>
          </a:prstGeom>
          <a:noFill/>
        </p:spPr>
        <p:txBody>
          <a:bodyPr wrap="square" rtlCol="0">
            <a:spAutoFit/>
          </a:bodyPr>
          <a:lstStyle/>
          <a:p>
            <a:r>
              <a:rPr lang="en-US" sz="600" smtClean="0">
                <a:solidFill>
                  <a:schemeClr val="tx1">
                    <a:lumMod val="50000"/>
                    <a:lumOff val="50000"/>
                  </a:schemeClr>
                </a:solidFill>
                <a:latin typeface="Open Sans" charset="0"/>
                <a:ea typeface="Open Sans" charset="0"/>
                <a:cs typeface="Open Sans" charset="0"/>
              </a:rPr>
              <a:t>Copyright</a:t>
            </a:r>
            <a:r>
              <a:rPr lang="en-US" sz="600" baseline="0" smtClean="0">
                <a:solidFill>
                  <a:schemeClr val="tx1">
                    <a:lumMod val="50000"/>
                    <a:lumOff val="50000"/>
                  </a:schemeClr>
                </a:solidFill>
                <a:latin typeface="Open Sans" charset="0"/>
                <a:ea typeface="Open Sans" charset="0"/>
                <a:cs typeface="Open Sans" charset="0"/>
              </a:rPr>
              <a:t> © 2017, CAMH</a:t>
            </a:r>
            <a:endParaRPr lang="en-US" sz="600">
              <a:solidFill>
                <a:schemeClr val="tx1">
                  <a:lumMod val="50000"/>
                  <a:lumOff val="50000"/>
                </a:schemeClr>
              </a:solidFill>
              <a:latin typeface="Open Sans" charset="0"/>
              <a:ea typeface="Open Sans" charset="0"/>
              <a:cs typeface="Open Sans" charset="0"/>
            </a:endParaRPr>
          </a:p>
        </p:txBody>
      </p:sp>
    </p:spTree>
    <p:extLst>
      <p:ext uri="{BB962C8B-B14F-4D97-AF65-F5344CB8AC3E}">
        <p14:creationId xmlns:p14="http://schemas.microsoft.com/office/powerpoint/2010/main" val="1385255597"/>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728" r:id="rId5"/>
    <p:sldLayoutId id="2147483686" r:id="rId6"/>
    <p:sldLayoutId id="2147483687" r:id="rId7"/>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52388" indent="-52388"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9"/>
            </p:custDataLst>
          </p:nvPr>
        </p:nvGrpSpPr>
        <p:grpSpPr>
          <a:xfrm>
            <a:off x="0" y="0"/>
            <a:ext cx="12200308" cy="6858000"/>
            <a:chOff x="0" y="0"/>
            <a:chExt cx="12200308" cy="6858000"/>
          </a:xfrm>
        </p:grpSpPr>
        <p:sp>
          <p:nvSpPr>
            <p:cNvPr id="15" name="Rectangle 14"/>
            <p:cNvSpPr/>
            <p:nvPr userDrawn="1">
              <p:custDataLst>
                <p:tags r:id="rId16"/>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7"/>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8"/>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9"/>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10"/>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11"/>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12"/>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13"/>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4"/>
            </p:custDataLst>
          </p:nvPr>
        </p:nvSpPr>
        <p:spPr>
          <a:xfrm>
            <a:off x="1513490" y="0"/>
            <a:ext cx="2067910" cy="94593"/>
          </a:xfrm>
          <a:prstGeom prst="rect">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userDrawn="1">
            <p:custDataLst>
              <p:tags r:id="rId15"/>
            </p:custDataLst>
          </p:nvPr>
        </p:nvSpPr>
        <p:spPr>
          <a:xfrm>
            <a:off x="1420617" y="6550198"/>
            <a:ext cx="5454869" cy="184666"/>
          </a:xfrm>
          <a:prstGeom prst="rect">
            <a:avLst/>
          </a:prstGeom>
          <a:noFill/>
        </p:spPr>
        <p:txBody>
          <a:bodyPr wrap="square" rtlCol="0">
            <a:spAutoFit/>
          </a:bodyPr>
          <a:lstStyle/>
          <a:p>
            <a:r>
              <a:rPr lang="en-US" sz="600" smtClean="0">
                <a:solidFill>
                  <a:schemeClr val="tx1">
                    <a:lumMod val="50000"/>
                    <a:lumOff val="50000"/>
                  </a:schemeClr>
                </a:solidFill>
                <a:latin typeface="Open Sans" charset="0"/>
                <a:ea typeface="Open Sans" charset="0"/>
                <a:cs typeface="Open Sans" charset="0"/>
              </a:rPr>
              <a:t>Copyright</a:t>
            </a:r>
            <a:r>
              <a:rPr lang="en-US" sz="600" baseline="0" smtClean="0">
                <a:solidFill>
                  <a:schemeClr val="tx1">
                    <a:lumMod val="50000"/>
                    <a:lumOff val="50000"/>
                  </a:schemeClr>
                </a:solidFill>
                <a:latin typeface="Open Sans" charset="0"/>
                <a:ea typeface="Open Sans" charset="0"/>
                <a:cs typeface="Open Sans" charset="0"/>
              </a:rPr>
              <a:t> © 2017, CAMH</a:t>
            </a:r>
            <a:endParaRPr lang="en-US" sz="600">
              <a:solidFill>
                <a:schemeClr val="tx1">
                  <a:lumMod val="50000"/>
                  <a:lumOff val="50000"/>
                </a:schemeClr>
              </a:solidFill>
              <a:latin typeface="Open Sans" charset="0"/>
              <a:ea typeface="Open Sans" charset="0"/>
              <a:cs typeface="Open Sans" charset="0"/>
            </a:endParaRPr>
          </a:p>
        </p:txBody>
      </p:sp>
    </p:spTree>
    <p:extLst>
      <p:ext uri="{BB962C8B-B14F-4D97-AF65-F5344CB8AC3E}">
        <p14:creationId xmlns:p14="http://schemas.microsoft.com/office/powerpoint/2010/main" val="151344230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729" r:id="rId5"/>
    <p:sldLayoutId id="2147483693" r:id="rId6"/>
    <p:sldLayoutId id="2147483694" r:id="rId7"/>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52388" indent="-52388"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9"/>
            </p:custDataLst>
          </p:nvPr>
        </p:nvGrpSpPr>
        <p:grpSpPr>
          <a:xfrm>
            <a:off x="0" y="0"/>
            <a:ext cx="12200308" cy="6858000"/>
            <a:chOff x="0" y="0"/>
            <a:chExt cx="12200308" cy="6858000"/>
          </a:xfrm>
        </p:grpSpPr>
        <p:sp>
          <p:nvSpPr>
            <p:cNvPr id="15" name="Rectangle 14"/>
            <p:cNvSpPr/>
            <p:nvPr userDrawn="1">
              <p:custDataLst>
                <p:tags r:id="rId16"/>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7"/>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8"/>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9"/>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10"/>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11"/>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12"/>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13"/>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4"/>
            </p:custDataLst>
          </p:nvPr>
        </p:nvSpPr>
        <p:spPr>
          <a:xfrm>
            <a:off x="1513490" y="0"/>
            <a:ext cx="2067910" cy="94593"/>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userDrawn="1">
            <p:custDataLst>
              <p:tags r:id="rId15"/>
            </p:custDataLst>
          </p:nvPr>
        </p:nvSpPr>
        <p:spPr>
          <a:xfrm>
            <a:off x="1420617" y="6550198"/>
            <a:ext cx="5454869" cy="184666"/>
          </a:xfrm>
          <a:prstGeom prst="rect">
            <a:avLst/>
          </a:prstGeom>
          <a:noFill/>
        </p:spPr>
        <p:txBody>
          <a:bodyPr wrap="square" rtlCol="0">
            <a:spAutoFit/>
          </a:bodyPr>
          <a:lstStyle/>
          <a:p>
            <a:r>
              <a:rPr lang="en-US" sz="600" smtClean="0">
                <a:solidFill>
                  <a:schemeClr val="tx1">
                    <a:lumMod val="50000"/>
                    <a:lumOff val="50000"/>
                  </a:schemeClr>
                </a:solidFill>
                <a:latin typeface="Open Sans" charset="0"/>
                <a:ea typeface="Open Sans" charset="0"/>
                <a:cs typeface="Open Sans" charset="0"/>
              </a:rPr>
              <a:t>Copyright</a:t>
            </a:r>
            <a:r>
              <a:rPr lang="en-US" sz="600" baseline="0" smtClean="0">
                <a:solidFill>
                  <a:schemeClr val="tx1">
                    <a:lumMod val="50000"/>
                    <a:lumOff val="50000"/>
                  </a:schemeClr>
                </a:solidFill>
                <a:latin typeface="Open Sans" charset="0"/>
                <a:ea typeface="Open Sans" charset="0"/>
                <a:cs typeface="Open Sans" charset="0"/>
              </a:rPr>
              <a:t> © 2017, CAMH</a:t>
            </a:r>
            <a:endParaRPr lang="en-US" sz="600">
              <a:solidFill>
                <a:schemeClr val="tx1">
                  <a:lumMod val="50000"/>
                  <a:lumOff val="50000"/>
                </a:schemeClr>
              </a:solidFill>
              <a:latin typeface="Open Sans" charset="0"/>
              <a:ea typeface="Open Sans" charset="0"/>
              <a:cs typeface="Open Sans" charset="0"/>
            </a:endParaRPr>
          </a:p>
        </p:txBody>
      </p:sp>
    </p:spTree>
    <p:extLst>
      <p:ext uri="{BB962C8B-B14F-4D97-AF65-F5344CB8AC3E}">
        <p14:creationId xmlns:p14="http://schemas.microsoft.com/office/powerpoint/2010/main" val="110384814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27" r:id="rId5"/>
    <p:sldLayoutId id="2147483700" r:id="rId6"/>
    <p:sldLayoutId id="2147483701" r:id="rId7"/>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52388" indent="-52388"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9" name="Group 18"/>
          <p:cNvGrpSpPr/>
          <p:nvPr userDrawn="1">
            <p:custDataLst>
              <p:tags r:id="rId5"/>
            </p:custDataLst>
          </p:nvPr>
        </p:nvGrpSpPr>
        <p:grpSpPr>
          <a:xfrm>
            <a:off x="0" y="0"/>
            <a:ext cx="12200308" cy="6858000"/>
            <a:chOff x="0" y="0"/>
            <a:chExt cx="12200308" cy="6858000"/>
          </a:xfrm>
        </p:grpSpPr>
        <p:sp>
          <p:nvSpPr>
            <p:cNvPr id="15" name="Rectangle 14"/>
            <p:cNvSpPr/>
            <p:nvPr userDrawn="1">
              <p:custDataLst>
                <p:tags r:id="rId11"/>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userDrawn="1">
              <p:custDataLst>
                <p:tags r:id="rId12"/>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userDrawn="1">
              <p:custDataLst>
                <p:tags r:id="rId13"/>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custDataLst>
                <p:tags r:id="rId14"/>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Placeholder 1"/>
          <p:cNvSpPr>
            <a:spLocks noGrp="1"/>
          </p:cNvSpPr>
          <p:nvPr>
            <p:ph type="title"/>
            <p:custDataLst>
              <p:tags r:id="rId6"/>
            </p:custDataLst>
          </p:nvPr>
        </p:nvSpPr>
        <p:spPr>
          <a:xfrm>
            <a:off x="1395959" y="557047"/>
            <a:ext cx="10346029" cy="619071"/>
          </a:xfrm>
          <a:prstGeom prst="rect">
            <a:avLst/>
          </a:prstGeom>
        </p:spPr>
        <p:txBody>
          <a:bodyPr vert="horz" lIns="91440" tIns="45720" rIns="91440" bIns="45720" rtlCol="0" anchor="ctr">
            <a:noAutofit/>
          </a:bodyPr>
          <a:lstStyle/>
          <a:p>
            <a:endParaRPr lang="en-US"/>
          </a:p>
        </p:txBody>
      </p:sp>
      <p:sp>
        <p:nvSpPr>
          <p:cNvPr id="3" name="Text Placeholder 2"/>
          <p:cNvSpPr>
            <a:spLocks noGrp="1"/>
          </p:cNvSpPr>
          <p:nvPr>
            <p:ph type="body" idx="1"/>
            <p:custDataLst>
              <p:tags r:id="rId7"/>
            </p:custDataLst>
          </p:nvPr>
        </p:nvSpPr>
        <p:spPr>
          <a:xfrm>
            <a:off x="1354926" y="1682692"/>
            <a:ext cx="1042223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3"/>
            <p:custDataLst>
              <p:tags r:id="rId8"/>
            </p:custDataLst>
          </p:nvPr>
        </p:nvSpPr>
        <p:spPr>
          <a:xfrm>
            <a:off x="7776658" y="6528078"/>
            <a:ext cx="4114800" cy="249133"/>
          </a:xfrm>
          <a:prstGeom prst="rect">
            <a:avLst/>
          </a:prstGeom>
        </p:spPr>
        <p:txBody>
          <a:bodyPr vert="horz" lIns="91440" tIns="45720" rIns="91440" bIns="45720" rtlCol="0" anchor="ctr"/>
          <a:lstStyle>
            <a:lvl1pPr algn="r">
              <a:defRPr sz="600">
                <a:solidFill>
                  <a:schemeClr val="tx1">
                    <a:tint val="75000"/>
                  </a:schemeClr>
                </a:solidFill>
                <a:latin typeface="Open Sans" charset="0"/>
                <a:ea typeface="Open Sans" charset="0"/>
                <a:cs typeface="Open Sans" charset="0"/>
              </a:defRPr>
            </a:lvl1pPr>
          </a:lstStyle>
          <a:p>
            <a:endParaRPr lang="en-US"/>
          </a:p>
        </p:txBody>
      </p:sp>
      <p:sp>
        <p:nvSpPr>
          <p:cNvPr id="6" name="Slide Number Placeholder 5"/>
          <p:cNvSpPr>
            <a:spLocks noGrp="1"/>
          </p:cNvSpPr>
          <p:nvPr>
            <p:ph type="sldNum" sz="quarter" idx="4"/>
            <p:custDataLst>
              <p:tags r:id="rId9"/>
            </p:custDataLst>
          </p:nvPr>
        </p:nvSpPr>
        <p:spPr>
          <a:xfrm>
            <a:off x="282115" y="6540604"/>
            <a:ext cx="582461" cy="236607"/>
          </a:xfrm>
          <a:prstGeom prst="rect">
            <a:avLst/>
          </a:prstGeom>
        </p:spPr>
        <p:txBody>
          <a:bodyPr vert="horz" lIns="91440" tIns="45720" rIns="91440" bIns="45720" rtlCol="0" anchor="ctr"/>
          <a:lstStyle>
            <a:lvl1pPr algn="l">
              <a:defRPr sz="700" b="1">
                <a:solidFill>
                  <a:schemeClr val="tx1">
                    <a:tint val="75000"/>
                  </a:schemeClr>
                </a:solidFill>
                <a:latin typeface="Manuale" charset="0"/>
                <a:ea typeface="Manuale" charset="0"/>
                <a:cs typeface="Manuale" charset="0"/>
              </a:defRPr>
            </a:lvl1pPr>
          </a:lstStyle>
          <a:p>
            <a:fld id="{1ECEE783-4751-3447-A075-565592F019DC}" type="slidenum">
              <a:rPr lang="en-US" smtClean="0"/>
              <a:t>‹#›</a:t>
            </a:fld>
            <a:endParaRPr lang="en-US"/>
          </a:p>
        </p:txBody>
      </p:sp>
      <p:sp>
        <p:nvSpPr>
          <p:cNvPr id="13" name="Rectangle 12"/>
          <p:cNvSpPr/>
          <p:nvPr userDrawn="1">
            <p:custDataLst>
              <p:tags r:id="rId10"/>
            </p:custDataLst>
          </p:nvPr>
        </p:nvSpPr>
        <p:spPr>
          <a:xfrm>
            <a:off x="1513490" y="0"/>
            <a:ext cx="2067910" cy="9459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2308456"/>
      </p:ext>
    </p:extLst>
  </p:cSld>
  <p:clrMap bg1="lt1" tx1="dk1" bg2="lt2" tx2="dk2" accent1="accent1" accent2="accent2" accent3="accent3" accent4="accent4" accent5="accent5" accent6="accent6" hlink="hlink" folHlink="folHlink"/>
  <p:sldLayoutIdLst>
    <p:sldLayoutId id="2147483720" r:id="rId1"/>
    <p:sldLayoutId id="2147483717" r:id="rId2"/>
    <p:sldLayoutId id="2147483719" r:id="rId3"/>
  </p:sldLayoutIdLst>
  <p:transition/>
  <p:hf hdr="0" ftr="0" dt="0"/>
  <p:txStyles>
    <p:titleStyle>
      <a:lvl1pPr algn="l" defTabSz="914400" rtl="0" eaLnBrk="1" latinLnBrk="0" hangingPunct="1">
        <a:lnSpc>
          <a:spcPct val="90000"/>
        </a:lnSpc>
        <a:spcBef>
          <a:spcPct val="0"/>
        </a:spcBef>
        <a:buNone/>
        <a:defRPr sz="2500" kern="1200">
          <a:solidFill>
            <a:sysClr val="windowText" lastClr="000000"/>
          </a:solidFill>
          <a:latin typeface="Open Sans" charset="0"/>
          <a:ea typeface="Open Sans" charset="0"/>
          <a:cs typeface="Open Sans" charset="0"/>
        </a:defRPr>
      </a:lvl1pPr>
    </p:titleStyle>
    <p:bodyStyle>
      <a:lvl1pPr marL="9525" indent="-9525"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custDataLst>
              <p:tags r:id="rId17"/>
            </p:custDataLst>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custDataLst>
              <p:tags r:id="rId18"/>
            </p:custDataLst>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custDataLst>
              <p:tags r:id="rId19"/>
            </p:custDataLst>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a:t>9/22/2021</a:t>
            </a:fld>
            <a:endParaRPr lang="en-US"/>
          </a:p>
        </p:txBody>
      </p:sp>
      <p:sp>
        <p:nvSpPr>
          <p:cNvPr id="5" name="Footer Placeholder 4"/>
          <p:cNvSpPr>
            <a:spLocks noGrp="1"/>
          </p:cNvSpPr>
          <p:nvPr>
            <p:ph type="ftr" sz="quarter" idx="3"/>
            <p:custDataLst>
              <p:tags r:id="rId20"/>
            </p:custDataLst>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custDataLst>
              <p:tags r:id="rId21"/>
            </p:custDataLst>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CEE783-4751-3447-A075-565592F019DC}" type="slidenum">
              <a:rPr lang="en-US" smtClean="0"/>
              <a:t>‹#›</a:t>
            </a:fld>
            <a:endParaRPr lang="en-US"/>
          </a:p>
        </p:txBody>
      </p:sp>
      <p:grpSp>
        <p:nvGrpSpPr>
          <p:cNvPr id="7" name="Group 6"/>
          <p:cNvGrpSpPr/>
          <p:nvPr userDrawn="1">
            <p:custDataLst>
              <p:tags r:id="rId22"/>
            </p:custDataLst>
          </p:nvPr>
        </p:nvGrpSpPr>
        <p:grpSpPr>
          <a:xfrm>
            <a:off x="0" y="0"/>
            <a:ext cx="12200308" cy="6858000"/>
            <a:chOff x="0" y="0"/>
            <a:chExt cx="12200308" cy="6858000"/>
          </a:xfrm>
        </p:grpSpPr>
        <p:sp>
          <p:nvSpPr>
            <p:cNvPr id="8" name="Rectangle 7"/>
            <p:cNvSpPr/>
            <p:nvPr userDrawn="1">
              <p:custDataLst>
                <p:tags r:id="rId24"/>
              </p:custDataLst>
            </p:nvPr>
          </p:nvSpPr>
          <p:spPr>
            <a:xfrm>
              <a:off x="0"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userDrawn="1">
              <p:custDataLst>
                <p:tags r:id="rId25"/>
              </p:custDataLst>
            </p:nvPr>
          </p:nvSpPr>
          <p:spPr>
            <a:xfrm>
              <a:off x="11804308" y="0"/>
              <a:ext cx="3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userDrawn="1">
              <p:custDataLst>
                <p:tags r:id="rId26"/>
              </p:custDataLst>
            </p:nvPr>
          </p:nvSpPr>
          <p:spPr>
            <a:xfrm rot="5400000">
              <a:off x="5898000" y="560549"/>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userDrawn="1">
              <p:custDataLst>
                <p:tags r:id="rId27"/>
              </p:custDataLst>
            </p:nvPr>
          </p:nvSpPr>
          <p:spPr>
            <a:xfrm rot="5400000">
              <a:off x="5898000" y="-5898000"/>
              <a:ext cx="396000" cy="12192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Rectangle 11"/>
          <p:cNvSpPr/>
          <p:nvPr userDrawn="1">
            <p:custDataLst>
              <p:tags r:id="rId23"/>
            </p:custDataLst>
          </p:nvPr>
        </p:nvSpPr>
        <p:spPr>
          <a:xfrm>
            <a:off x="1513490" y="0"/>
            <a:ext cx="2067910" cy="94593"/>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34989628"/>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 id="2147483759" r:id="rId12"/>
    <p:sldLayoutId id="2147483760" r:id="rId13"/>
    <p:sldLayoutId id="2147483761" r:id="rId14"/>
    <p:sldLayoutId id="2147483724" r:id="rId15"/>
  </p:sldLayoutIdLst>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13.xml"/><Relationship Id="rId7" Type="http://schemas.openxmlformats.org/officeDocument/2006/relationships/notesSlide" Target="../notesSlides/notesSlide1.xml"/><Relationship Id="rId2" Type="http://schemas.openxmlformats.org/officeDocument/2006/relationships/tags" Target="../tags/tag212.xml"/><Relationship Id="rId1" Type="http://schemas.openxmlformats.org/officeDocument/2006/relationships/tags" Target="../tags/tag211.xml"/><Relationship Id="rId6" Type="http://schemas.openxmlformats.org/officeDocument/2006/relationships/slideLayout" Target="../slideLayouts/slideLayout50.xml"/><Relationship Id="rId5" Type="http://schemas.openxmlformats.org/officeDocument/2006/relationships/tags" Target="../tags/tag215.xml"/><Relationship Id="rId4" Type="http://schemas.openxmlformats.org/officeDocument/2006/relationships/tags" Target="../tags/tag214.xml"/></Relationships>
</file>

<file path=ppt/slides/_rels/slide1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65.xml"/><Relationship Id="rId7" Type="http://schemas.openxmlformats.org/officeDocument/2006/relationships/notesSlide" Target="../notesSlides/notesSlide10.xml"/><Relationship Id="rId2" Type="http://schemas.openxmlformats.org/officeDocument/2006/relationships/tags" Target="../tags/tag264.xml"/><Relationship Id="rId1" Type="http://schemas.openxmlformats.org/officeDocument/2006/relationships/tags" Target="../tags/tag263.xml"/><Relationship Id="rId6" Type="http://schemas.openxmlformats.org/officeDocument/2006/relationships/slideLayout" Target="../slideLayouts/slideLayout3.xml"/><Relationship Id="rId5" Type="http://schemas.openxmlformats.org/officeDocument/2006/relationships/tags" Target="../tags/tag267.xml"/><Relationship Id="rId4" Type="http://schemas.openxmlformats.org/officeDocument/2006/relationships/tags" Target="../tags/tag266.xml"/></Relationships>
</file>

<file path=ppt/slides/_rels/slide11.xml.rels><?xml version="1.0" encoding="UTF-8" standalone="yes"?>
<Relationships xmlns="http://schemas.openxmlformats.org/package/2006/relationships"><Relationship Id="rId8" Type="http://schemas.openxmlformats.org/officeDocument/2006/relationships/notesSlide" Target="../notesSlides/notesSlide11.xml"/><Relationship Id="rId3" Type="http://schemas.openxmlformats.org/officeDocument/2006/relationships/tags" Target="../tags/tag270.xml"/><Relationship Id="rId7" Type="http://schemas.openxmlformats.org/officeDocument/2006/relationships/slideLayout" Target="../slideLayouts/slideLayout2.xml"/><Relationship Id="rId2" Type="http://schemas.openxmlformats.org/officeDocument/2006/relationships/tags" Target="../tags/tag269.xml"/><Relationship Id="rId1" Type="http://schemas.openxmlformats.org/officeDocument/2006/relationships/tags" Target="../tags/tag268.xml"/><Relationship Id="rId6" Type="http://schemas.openxmlformats.org/officeDocument/2006/relationships/tags" Target="../tags/tag273.xml"/><Relationship Id="rId5" Type="http://schemas.openxmlformats.org/officeDocument/2006/relationships/tags" Target="../tags/tag272.xml"/><Relationship Id="rId10" Type="http://schemas.openxmlformats.org/officeDocument/2006/relationships/image" Target="../media/image13.png"/><Relationship Id="rId4" Type="http://schemas.openxmlformats.org/officeDocument/2006/relationships/tags" Target="../tags/tag271.xml"/><Relationship Id="rId9"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tags" Target="../tags/tag276.xml"/><Relationship Id="rId7" Type="http://schemas.openxmlformats.org/officeDocument/2006/relationships/image" Target="../media/image10.png"/><Relationship Id="rId2" Type="http://schemas.openxmlformats.org/officeDocument/2006/relationships/tags" Target="../tags/tag275.xml"/><Relationship Id="rId1" Type="http://schemas.openxmlformats.org/officeDocument/2006/relationships/tags" Target="../tags/tag274.xml"/><Relationship Id="rId6" Type="http://schemas.openxmlformats.org/officeDocument/2006/relationships/notesSlide" Target="../notesSlides/notesSlide12.xml"/><Relationship Id="rId5" Type="http://schemas.openxmlformats.org/officeDocument/2006/relationships/slideLayout" Target="../slideLayouts/slideLayout4.xml"/><Relationship Id="rId4" Type="http://schemas.openxmlformats.org/officeDocument/2006/relationships/tags" Target="../tags/tag277.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280.xml"/><Relationship Id="rId7" Type="http://schemas.openxmlformats.org/officeDocument/2006/relationships/slideLayout" Target="../slideLayouts/slideLayout7.xml"/><Relationship Id="rId2" Type="http://schemas.openxmlformats.org/officeDocument/2006/relationships/tags" Target="../tags/tag279.xml"/><Relationship Id="rId1" Type="http://schemas.openxmlformats.org/officeDocument/2006/relationships/tags" Target="../tags/tag278.xml"/><Relationship Id="rId6" Type="http://schemas.openxmlformats.org/officeDocument/2006/relationships/tags" Target="../tags/tag283.xml"/><Relationship Id="rId5" Type="http://schemas.openxmlformats.org/officeDocument/2006/relationships/tags" Target="../tags/tag282.xml"/><Relationship Id="rId4" Type="http://schemas.openxmlformats.org/officeDocument/2006/relationships/tags" Target="../tags/tag281.xml"/><Relationship Id="rId9" Type="http://schemas.openxmlformats.org/officeDocument/2006/relationships/image" Target="../media/image10.png"/></Relationships>
</file>

<file path=ppt/slides/_rels/slide1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86.xml"/><Relationship Id="rId7" Type="http://schemas.openxmlformats.org/officeDocument/2006/relationships/notesSlide" Target="../notesSlides/notesSlide14.xml"/><Relationship Id="rId2" Type="http://schemas.openxmlformats.org/officeDocument/2006/relationships/tags" Target="../tags/tag285.xml"/><Relationship Id="rId1" Type="http://schemas.openxmlformats.org/officeDocument/2006/relationships/tags" Target="../tags/tag284.xml"/><Relationship Id="rId6" Type="http://schemas.openxmlformats.org/officeDocument/2006/relationships/slideLayout" Target="../slideLayouts/slideLayout2.xml"/><Relationship Id="rId5" Type="http://schemas.openxmlformats.org/officeDocument/2006/relationships/tags" Target="../tags/tag288.xml"/><Relationship Id="rId4" Type="http://schemas.openxmlformats.org/officeDocument/2006/relationships/tags" Target="../tags/tag287.xml"/></Relationships>
</file>

<file path=ppt/slides/_rels/slide15.xml.rels><?xml version="1.0" encoding="UTF-8" standalone="yes"?>
<Relationships xmlns="http://schemas.openxmlformats.org/package/2006/relationships"><Relationship Id="rId3" Type="http://schemas.openxmlformats.org/officeDocument/2006/relationships/tags" Target="../tags/tag291.xml"/><Relationship Id="rId2" Type="http://schemas.openxmlformats.org/officeDocument/2006/relationships/tags" Target="../tags/tag290.xml"/><Relationship Id="rId1" Type="http://schemas.openxmlformats.org/officeDocument/2006/relationships/tags" Target="../tags/tag289.xml"/><Relationship Id="rId6" Type="http://schemas.openxmlformats.org/officeDocument/2006/relationships/notesSlide" Target="../notesSlides/notesSlide15.xml"/><Relationship Id="rId5" Type="http://schemas.openxmlformats.org/officeDocument/2006/relationships/slideLayout" Target="../slideLayouts/slideLayout8.xml"/><Relationship Id="rId4" Type="http://schemas.openxmlformats.org/officeDocument/2006/relationships/tags" Target="../tags/tag292.xml"/></Relationships>
</file>

<file path=ppt/slides/_rels/slide1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95.xml"/><Relationship Id="rId7" Type="http://schemas.openxmlformats.org/officeDocument/2006/relationships/notesSlide" Target="../notesSlides/notesSlide16.xml"/><Relationship Id="rId2" Type="http://schemas.openxmlformats.org/officeDocument/2006/relationships/tags" Target="../tags/tag294.xml"/><Relationship Id="rId1" Type="http://schemas.openxmlformats.org/officeDocument/2006/relationships/tags" Target="../tags/tag293.xml"/><Relationship Id="rId6" Type="http://schemas.openxmlformats.org/officeDocument/2006/relationships/slideLayout" Target="../slideLayouts/slideLayout9.xml"/><Relationship Id="rId5" Type="http://schemas.openxmlformats.org/officeDocument/2006/relationships/tags" Target="../tags/tag297.xml"/><Relationship Id="rId4" Type="http://schemas.openxmlformats.org/officeDocument/2006/relationships/tags" Target="../tags/tag296.xml"/></Relationships>
</file>

<file path=ppt/slides/_rels/slide17.xml.rels><?xml version="1.0" encoding="UTF-8" standalone="yes"?>
<Relationships xmlns="http://schemas.openxmlformats.org/package/2006/relationships"><Relationship Id="rId8" Type="http://schemas.openxmlformats.org/officeDocument/2006/relationships/notesSlide" Target="../notesSlides/notesSlide17.xml"/><Relationship Id="rId3" Type="http://schemas.openxmlformats.org/officeDocument/2006/relationships/tags" Target="../tags/tag300.xml"/><Relationship Id="rId7" Type="http://schemas.openxmlformats.org/officeDocument/2006/relationships/slideLayout" Target="../slideLayouts/slideLayout10.xml"/><Relationship Id="rId2" Type="http://schemas.openxmlformats.org/officeDocument/2006/relationships/tags" Target="../tags/tag299.xml"/><Relationship Id="rId1" Type="http://schemas.openxmlformats.org/officeDocument/2006/relationships/tags" Target="../tags/tag298.xml"/><Relationship Id="rId6" Type="http://schemas.openxmlformats.org/officeDocument/2006/relationships/tags" Target="../tags/tag303.xml"/><Relationship Id="rId5" Type="http://schemas.openxmlformats.org/officeDocument/2006/relationships/tags" Target="../tags/tag302.xml"/><Relationship Id="rId4" Type="http://schemas.openxmlformats.org/officeDocument/2006/relationships/tags" Target="../tags/tag301.xml"/><Relationship Id="rId9"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tags" Target="../tags/tag306.xml"/><Relationship Id="rId7" Type="http://schemas.openxmlformats.org/officeDocument/2006/relationships/image" Target="../media/image10.png"/><Relationship Id="rId2" Type="http://schemas.openxmlformats.org/officeDocument/2006/relationships/tags" Target="../tags/tag305.xml"/><Relationship Id="rId1" Type="http://schemas.openxmlformats.org/officeDocument/2006/relationships/tags" Target="../tags/tag304.xml"/><Relationship Id="rId6" Type="http://schemas.openxmlformats.org/officeDocument/2006/relationships/notesSlide" Target="../notesSlides/notesSlide18.xml"/><Relationship Id="rId5" Type="http://schemas.openxmlformats.org/officeDocument/2006/relationships/slideLayout" Target="../slideLayouts/slideLayout11.xml"/><Relationship Id="rId4" Type="http://schemas.openxmlformats.org/officeDocument/2006/relationships/tags" Target="../tags/tag307.xml"/></Relationships>
</file>

<file path=ppt/slides/_rels/slide19.xml.rels><?xml version="1.0" encoding="UTF-8" standalone="yes"?>
<Relationships xmlns="http://schemas.openxmlformats.org/package/2006/relationships"><Relationship Id="rId3" Type="http://schemas.openxmlformats.org/officeDocument/2006/relationships/tags" Target="../tags/tag310.xml"/><Relationship Id="rId2" Type="http://schemas.openxmlformats.org/officeDocument/2006/relationships/tags" Target="../tags/tag309.xml"/><Relationship Id="rId1" Type="http://schemas.openxmlformats.org/officeDocument/2006/relationships/tags" Target="../tags/tag308.xml"/><Relationship Id="rId6" Type="http://schemas.openxmlformats.org/officeDocument/2006/relationships/notesSlide" Target="../notesSlides/notesSlide19.xml"/><Relationship Id="rId5" Type="http://schemas.openxmlformats.org/officeDocument/2006/relationships/slideLayout" Target="../slideLayouts/slideLayout15.xml"/><Relationship Id="rId4" Type="http://schemas.openxmlformats.org/officeDocument/2006/relationships/tags" Target="../tags/tag311.xml"/></Relationships>
</file>

<file path=ppt/slides/_rels/slide2.xml.rels><?xml version="1.0" encoding="UTF-8" standalone="yes"?>
<Relationships xmlns="http://schemas.openxmlformats.org/package/2006/relationships"><Relationship Id="rId8" Type="http://schemas.openxmlformats.org/officeDocument/2006/relationships/tags" Target="../tags/tag223.xml"/><Relationship Id="rId13" Type="http://schemas.openxmlformats.org/officeDocument/2006/relationships/image" Target="../media/image12.png"/><Relationship Id="rId3" Type="http://schemas.openxmlformats.org/officeDocument/2006/relationships/tags" Target="../tags/tag218.xml"/><Relationship Id="rId7" Type="http://schemas.openxmlformats.org/officeDocument/2006/relationships/tags" Target="../tags/tag222.xml"/><Relationship Id="rId12" Type="http://schemas.openxmlformats.org/officeDocument/2006/relationships/image" Target="../media/image11.png"/><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tags" Target="../tags/tag221.xml"/><Relationship Id="rId11" Type="http://schemas.openxmlformats.org/officeDocument/2006/relationships/notesSlide" Target="../notesSlides/notesSlide2.xml"/><Relationship Id="rId5" Type="http://schemas.openxmlformats.org/officeDocument/2006/relationships/tags" Target="../tags/tag220.xml"/><Relationship Id="rId10" Type="http://schemas.openxmlformats.org/officeDocument/2006/relationships/slideLayout" Target="../slideLayouts/slideLayout52.xml"/><Relationship Id="rId4" Type="http://schemas.openxmlformats.org/officeDocument/2006/relationships/tags" Target="../tags/tag219.xml"/><Relationship Id="rId9" Type="http://schemas.openxmlformats.org/officeDocument/2006/relationships/tags" Target="../tags/tag224.xml"/><Relationship Id="rId14" Type="http://schemas.openxmlformats.org/officeDocument/2006/relationships/image" Target="../media/image10.png"/></Relationships>
</file>

<file path=ppt/slides/_rels/slide20.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314.xml"/><Relationship Id="rId7" Type="http://schemas.openxmlformats.org/officeDocument/2006/relationships/slideLayout" Target="../slideLayouts/slideLayout16.xml"/><Relationship Id="rId2" Type="http://schemas.openxmlformats.org/officeDocument/2006/relationships/tags" Target="../tags/tag313.xml"/><Relationship Id="rId1" Type="http://schemas.openxmlformats.org/officeDocument/2006/relationships/tags" Target="../tags/tag312.xml"/><Relationship Id="rId6" Type="http://schemas.openxmlformats.org/officeDocument/2006/relationships/tags" Target="../tags/tag317.xml"/><Relationship Id="rId5" Type="http://schemas.openxmlformats.org/officeDocument/2006/relationships/tags" Target="../tags/tag316.xml"/><Relationship Id="rId4" Type="http://schemas.openxmlformats.org/officeDocument/2006/relationships/tags" Target="../tags/tag315.xml"/><Relationship Id="rId9"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tags" Target="../tags/tag320.xml"/><Relationship Id="rId2" Type="http://schemas.openxmlformats.org/officeDocument/2006/relationships/tags" Target="../tags/tag319.xml"/><Relationship Id="rId1" Type="http://schemas.openxmlformats.org/officeDocument/2006/relationships/tags" Target="../tags/tag318.xml"/><Relationship Id="rId6" Type="http://schemas.openxmlformats.org/officeDocument/2006/relationships/image" Target="../media/image14.png"/><Relationship Id="rId5" Type="http://schemas.openxmlformats.org/officeDocument/2006/relationships/notesSlide" Target="../notesSlides/notesSlide21.xml"/><Relationship Id="rId4"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tags" Target="../tags/tag323.xml"/><Relationship Id="rId2" Type="http://schemas.openxmlformats.org/officeDocument/2006/relationships/tags" Target="../tags/tag322.xml"/><Relationship Id="rId1" Type="http://schemas.openxmlformats.org/officeDocument/2006/relationships/tags" Target="../tags/tag321.xml"/><Relationship Id="rId6" Type="http://schemas.openxmlformats.org/officeDocument/2006/relationships/notesSlide" Target="../notesSlides/notesSlide22.xml"/><Relationship Id="rId5" Type="http://schemas.openxmlformats.org/officeDocument/2006/relationships/slideLayout" Target="../slideLayouts/slideLayout22.xml"/><Relationship Id="rId4" Type="http://schemas.openxmlformats.org/officeDocument/2006/relationships/tags" Target="../tags/tag324.xml"/></Relationships>
</file>

<file path=ppt/slides/_rels/slide2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27.xml"/><Relationship Id="rId7" Type="http://schemas.openxmlformats.org/officeDocument/2006/relationships/notesSlide" Target="../notesSlides/notesSlide23.xml"/><Relationship Id="rId2" Type="http://schemas.openxmlformats.org/officeDocument/2006/relationships/tags" Target="../tags/tag326.xml"/><Relationship Id="rId1" Type="http://schemas.openxmlformats.org/officeDocument/2006/relationships/tags" Target="../tags/tag325.xml"/><Relationship Id="rId6" Type="http://schemas.openxmlformats.org/officeDocument/2006/relationships/slideLayout" Target="../slideLayouts/slideLayout23.xml"/><Relationship Id="rId5" Type="http://schemas.openxmlformats.org/officeDocument/2006/relationships/tags" Target="../tags/tag329.xml"/><Relationship Id="rId4" Type="http://schemas.openxmlformats.org/officeDocument/2006/relationships/tags" Target="../tags/tag328.xml"/></Relationships>
</file>

<file path=ppt/slides/_rels/slide24.xml.rels><?xml version="1.0" encoding="UTF-8" standalone="yes"?>
<Relationships xmlns="http://schemas.openxmlformats.org/package/2006/relationships"><Relationship Id="rId8" Type="http://schemas.openxmlformats.org/officeDocument/2006/relationships/tags" Target="../tags/tag337.xml"/><Relationship Id="rId3" Type="http://schemas.openxmlformats.org/officeDocument/2006/relationships/tags" Target="../tags/tag332.xml"/><Relationship Id="rId7" Type="http://schemas.openxmlformats.org/officeDocument/2006/relationships/tags" Target="../tags/tag336.xml"/><Relationship Id="rId2" Type="http://schemas.openxmlformats.org/officeDocument/2006/relationships/tags" Target="../tags/tag331.xml"/><Relationship Id="rId1" Type="http://schemas.openxmlformats.org/officeDocument/2006/relationships/tags" Target="../tags/tag330.xml"/><Relationship Id="rId6" Type="http://schemas.openxmlformats.org/officeDocument/2006/relationships/tags" Target="../tags/tag335.xml"/><Relationship Id="rId11" Type="http://schemas.openxmlformats.org/officeDocument/2006/relationships/image" Target="../media/image10.png"/><Relationship Id="rId5" Type="http://schemas.openxmlformats.org/officeDocument/2006/relationships/tags" Target="../tags/tag334.xml"/><Relationship Id="rId10" Type="http://schemas.openxmlformats.org/officeDocument/2006/relationships/notesSlide" Target="../notesSlides/notesSlide24.xml"/><Relationship Id="rId4" Type="http://schemas.openxmlformats.org/officeDocument/2006/relationships/tags" Target="../tags/tag333.xml"/><Relationship Id="rId9"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tags" Target="../tags/tag340.xml"/><Relationship Id="rId7" Type="http://schemas.openxmlformats.org/officeDocument/2006/relationships/image" Target="../media/image10.png"/><Relationship Id="rId2" Type="http://schemas.openxmlformats.org/officeDocument/2006/relationships/tags" Target="../tags/tag339.xml"/><Relationship Id="rId1" Type="http://schemas.openxmlformats.org/officeDocument/2006/relationships/tags" Target="../tags/tag338.xml"/><Relationship Id="rId6" Type="http://schemas.openxmlformats.org/officeDocument/2006/relationships/notesSlide" Target="../notesSlides/notesSlide25.xml"/><Relationship Id="rId5" Type="http://schemas.openxmlformats.org/officeDocument/2006/relationships/slideLayout" Target="../slideLayouts/slideLayout25.xml"/><Relationship Id="rId4" Type="http://schemas.openxmlformats.org/officeDocument/2006/relationships/tags" Target="../tags/tag341.xml"/></Relationships>
</file>

<file path=ppt/slides/_rels/slide2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44.xml"/><Relationship Id="rId7" Type="http://schemas.openxmlformats.org/officeDocument/2006/relationships/notesSlide" Target="../notesSlides/notesSlide26.xml"/><Relationship Id="rId2" Type="http://schemas.openxmlformats.org/officeDocument/2006/relationships/tags" Target="../tags/tag343.xml"/><Relationship Id="rId1" Type="http://schemas.openxmlformats.org/officeDocument/2006/relationships/tags" Target="../tags/tag342.xml"/><Relationship Id="rId6" Type="http://schemas.openxmlformats.org/officeDocument/2006/relationships/slideLayout" Target="../slideLayouts/slideLayout27.xml"/><Relationship Id="rId5" Type="http://schemas.openxmlformats.org/officeDocument/2006/relationships/tags" Target="../tags/tag346.xml"/><Relationship Id="rId4" Type="http://schemas.openxmlformats.org/officeDocument/2006/relationships/tags" Target="../tags/tag345.xml"/></Relationships>
</file>

<file path=ppt/slides/_rels/slide2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49.xml"/><Relationship Id="rId7" Type="http://schemas.openxmlformats.org/officeDocument/2006/relationships/notesSlide" Target="../notesSlides/notesSlide27.xml"/><Relationship Id="rId2" Type="http://schemas.openxmlformats.org/officeDocument/2006/relationships/tags" Target="../tags/tag348.xml"/><Relationship Id="rId1" Type="http://schemas.openxmlformats.org/officeDocument/2006/relationships/tags" Target="../tags/tag347.xml"/><Relationship Id="rId6" Type="http://schemas.openxmlformats.org/officeDocument/2006/relationships/slideLayout" Target="../slideLayouts/slideLayout23.xml"/><Relationship Id="rId5" Type="http://schemas.openxmlformats.org/officeDocument/2006/relationships/tags" Target="../tags/tag351.xml"/><Relationship Id="rId4" Type="http://schemas.openxmlformats.org/officeDocument/2006/relationships/tags" Target="../tags/tag350.xml"/></Relationships>
</file>

<file path=ppt/slides/_rels/slide28.xml.rels><?xml version="1.0" encoding="UTF-8" standalone="yes"?>
<Relationships xmlns="http://schemas.openxmlformats.org/package/2006/relationships"><Relationship Id="rId3" Type="http://schemas.openxmlformats.org/officeDocument/2006/relationships/tags" Target="../tags/tag354.xml"/><Relationship Id="rId2" Type="http://schemas.openxmlformats.org/officeDocument/2006/relationships/tags" Target="../tags/tag353.xml"/><Relationship Id="rId1" Type="http://schemas.openxmlformats.org/officeDocument/2006/relationships/tags" Target="../tags/tag352.xml"/><Relationship Id="rId6" Type="http://schemas.openxmlformats.org/officeDocument/2006/relationships/notesSlide" Target="../notesSlides/notesSlide28.xml"/><Relationship Id="rId5" Type="http://schemas.openxmlformats.org/officeDocument/2006/relationships/slideLayout" Target="../slideLayouts/slideLayout29.xml"/><Relationship Id="rId4" Type="http://schemas.openxmlformats.org/officeDocument/2006/relationships/tags" Target="../tags/tag355.xml"/></Relationships>
</file>

<file path=ppt/slides/_rels/slide2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58.xml"/><Relationship Id="rId7" Type="http://schemas.openxmlformats.org/officeDocument/2006/relationships/notesSlide" Target="../notesSlides/notesSlide29.xml"/><Relationship Id="rId2" Type="http://schemas.openxmlformats.org/officeDocument/2006/relationships/tags" Target="../tags/tag357.xml"/><Relationship Id="rId1" Type="http://schemas.openxmlformats.org/officeDocument/2006/relationships/tags" Target="../tags/tag356.xml"/><Relationship Id="rId6" Type="http://schemas.openxmlformats.org/officeDocument/2006/relationships/slideLayout" Target="../slideLayouts/slideLayout30.xml"/><Relationship Id="rId5" Type="http://schemas.openxmlformats.org/officeDocument/2006/relationships/tags" Target="../tags/tag360.xml"/><Relationship Id="rId4" Type="http://schemas.openxmlformats.org/officeDocument/2006/relationships/tags" Target="../tags/tag359.xml"/></Relationships>
</file>

<file path=ppt/slides/_rels/slide3.xml.rels><?xml version="1.0" encoding="UTF-8" standalone="yes"?>
<Relationships xmlns="http://schemas.openxmlformats.org/package/2006/relationships"><Relationship Id="rId3" Type="http://schemas.openxmlformats.org/officeDocument/2006/relationships/tags" Target="../tags/tag227.xml"/><Relationship Id="rId2" Type="http://schemas.openxmlformats.org/officeDocument/2006/relationships/tags" Target="../tags/tag226.xml"/><Relationship Id="rId1" Type="http://schemas.openxmlformats.org/officeDocument/2006/relationships/tags" Target="../tags/tag225.xml"/><Relationship Id="rId6" Type="http://schemas.openxmlformats.org/officeDocument/2006/relationships/image" Target="../media/image10.png"/><Relationship Id="rId5" Type="http://schemas.openxmlformats.org/officeDocument/2006/relationships/notesSlide" Target="../notesSlides/notesSlide3.xml"/><Relationship Id="rId4" Type="http://schemas.openxmlformats.org/officeDocument/2006/relationships/slideLayout" Target="../slideLayouts/slideLayout43.xml"/></Relationships>
</file>

<file path=ppt/slides/_rels/slide30.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63.xml"/><Relationship Id="rId7" Type="http://schemas.openxmlformats.org/officeDocument/2006/relationships/notesSlide" Target="../notesSlides/notesSlide30.xml"/><Relationship Id="rId2" Type="http://schemas.openxmlformats.org/officeDocument/2006/relationships/tags" Target="../tags/tag362.xml"/><Relationship Id="rId1" Type="http://schemas.openxmlformats.org/officeDocument/2006/relationships/tags" Target="../tags/tag361.xml"/><Relationship Id="rId6" Type="http://schemas.openxmlformats.org/officeDocument/2006/relationships/slideLayout" Target="../slideLayouts/slideLayout31.xml"/><Relationship Id="rId5" Type="http://schemas.openxmlformats.org/officeDocument/2006/relationships/tags" Target="../tags/tag365.xml"/><Relationship Id="rId4" Type="http://schemas.openxmlformats.org/officeDocument/2006/relationships/tags" Target="../tags/tag364.xml"/></Relationships>
</file>

<file path=ppt/slides/_rels/slide31.xml.rels><?xml version="1.0" encoding="UTF-8" standalone="yes"?>
<Relationships xmlns="http://schemas.openxmlformats.org/package/2006/relationships"><Relationship Id="rId3" Type="http://schemas.openxmlformats.org/officeDocument/2006/relationships/tags" Target="../tags/tag368.xml"/><Relationship Id="rId7" Type="http://schemas.openxmlformats.org/officeDocument/2006/relationships/image" Target="../media/image10.png"/><Relationship Id="rId2" Type="http://schemas.openxmlformats.org/officeDocument/2006/relationships/tags" Target="../tags/tag367.xml"/><Relationship Id="rId1" Type="http://schemas.openxmlformats.org/officeDocument/2006/relationships/tags" Target="../tags/tag366.xml"/><Relationship Id="rId6" Type="http://schemas.openxmlformats.org/officeDocument/2006/relationships/notesSlide" Target="../notesSlides/notesSlide31.xml"/><Relationship Id="rId5" Type="http://schemas.openxmlformats.org/officeDocument/2006/relationships/slideLayout" Target="../slideLayouts/slideLayout32.xml"/><Relationship Id="rId4" Type="http://schemas.openxmlformats.org/officeDocument/2006/relationships/tags" Target="../tags/tag369.xml"/></Relationships>
</file>

<file path=ppt/slides/_rels/slide3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72.xml"/><Relationship Id="rId7" Type="http://schemas.openxmlformats.org/officeDocument/2006/relationships/notesSlide" Target="../notesSlides/notesSlide32.xml"/><Relationship Id="rId2" Type="http://schemas.openxmlformats.org/officeDocument/2006/relationships/tags" Target="../tags/tag371.xml"/><Relationship Id="rId1" Type="http://schemas.openxmlformats.org/officeDocument/2006/relationships/tags" Target="../tags/tag370.xml"/><Relationship Id="rId6" Type="http://schemas.openxmlformats.org/officeDocument/2006/relationships/slideLayout" Target="../slideLayouts/slideLayout30.xml"/><Relationship Id="rId5" Type="http://schemas.openxmlformats.org/officeDocument/2006/relationships/tags" Target="../tags/tag374.xml"/><Relationship Id="rId4" Type="http://schemas.openxmlformats.org/officeDocument/2006/relationships/tags" Target="../tags/tag373.xml"/></Relationships>
</file>

<file path=ppt/slides/_rels/slide33.xml.rels><?xml version="1.0" encoding="UTF-8" standalone="yes"?>
<Relationships xmlns="http://schemas.openxmlformats.org/package/2006/relationships"><Relationship Id="rId3" Type="http://schemas.openxmlformats.org/officeDocument/2006/relationships/tags" Target="../tags/tag377.xml"/><Relationship Id="rId7" Type="http://schemas.openxmlformats.org/officeDocument/2006/relationships/image" Target="../media/image10.png"/><Relationship Id="rId2" Type="http://schemas.openxmlformats.org/officeDocument/2006/relationships/tags" Target="../tags/tag376.xml"/><Relationship Id="rId1" Type="http://schemas.openxmlformats.org/officeDocument/2006/relationships/tags" Target="../tags/tag375.xml"/><Relationship Id="rId6" Type="http://schemas.openxmlformats.org/officeDocument/2006/relationships/notesSlide" Target="../notesSlides/notesSlide33.xml"/><Relationship Id="rId5" Type="http://schemas.openxmlformats.org/officeDocument/2006/relationships/slideLayout" Target="../slideLayouts/slideLayout33.xml"/><Relationship Id="rId4" Type="http://schemas.openxmlformats.org/officeDocument/2006/relationships/tags" Target="../tags/tag378.xml"/></Relationships>
</file>

<file path=ppt/slides/_rels/slide34.xml.rels><?xml version="1.0" encoding="UTF-8" standalone="yes"?>
<Relationships xmlns="http://schemas.openxmlformats.org/package/2006/relationships"><Relationship Id="rId8" Type="http://schemas.openxmlformats.org/officeDocument/2006/relationships/notesSlide" Target="../notesSlides/notesSlide34.xml"/><Relationship Id="rId3" Type="http://schemas.openxmlformats.org/officeDocument/2006/relationships/tags" Target="../tags/tag381.xml"/><Relationship Id="rId7" Type="http://schemas.openxmlformats.org/officeDocument/2006/relationships/slideLayout" Target="../slideLayouts/slideLayout31.xml"/><Relationship Id="rId2" Type="http://schemas.openxmlformats.org/officeDocument/2006/relationships/tags" Target="../tags/tag380.xml"/><Relationship Id="rId1" Type="http://schemas.openxmlformats.org/officeDocument/2006/relationships/tags" Target="../tags/tag379.xml"/><Relationship Id="rId6" Type="http://schemas.openxmlformats.org/officeDocument/2006/relationships/tags" Target="../tags/tag384.xml"/><Relationship Id="rId5" Type="http://schemas.openxmlformats.org/officeDocument/2006/relationships/tags" Target="../tags/tag383.xml"/><Relationship Id="rId4" Type="http://schemas.openxmlformats.org/officeDocument/2006/relationships/tags" Target="../tags/tag382.xml"/><Relationship Id="rId9" Type="http://schemas.openxmlformats.org/officeDocument/2006/relationships/image" Target="../media/image10.png"/></Relationships>
</file>

<file path=ppt/slides/_rels/slide35.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387.xml"/><Relationship Id="rId7" Type="http://schemas.openxmlformats.org/officeDocument/2006/relationships/notesSlide" Target="../notesSlides/notesSlide35.xml"/><Relationship Id="rId2" Type="http://schemas.openxmlformats.org/officeDocument/2006/relationships/tags" Target="../tags/tag386.xml"/><Relationship Id="rId1" Type="http://schemas.openxmlformats.org/officeDocument/2006/relationships/tags" Target="../tags/tag385.xml"/><Relationship Id="rId6" Type="http://schemas.openxmlformats.org/officeDocument/2006/relationships/slideLayout" Target="../slideLayouts/slideLayout35.xml"/><Relationship Id="rId5" Type="http://schemas.openxmlformats.org/officeDocument/2006/relationships/tags" Target="../tags/tag389.xml"/><Relationship Id="rId4" Type="http://schemas.openxmlformats.org/officeDocument/2006/relationships/tags" Target="../tags/tag388.xml"/></Relationships>
</file>

<file path=ppt/slides/_rels/slide36.xml.rels><?xml version="1.0" encoding="UTF-8" standalone="yes"?>
<Relationships xmlns="http://schemas.openxmlformats.org/package/2006/relationships"><Relationship Id="rId3" Type="http://schemas.openxmlformats.org/officeDocument/2006/relationships/tags" Target="../tags/tag392.xml"/><Relationship Id="rId7" Type="http://schemas.openxmlformats.org/officeDocument/2006/relationships/notesSlide" Target="../notesSlides/notesSlide36.xml"/><Relationship Id="rId2" Type="http://schemas.openxmlformats.org/officeDocument/2006/relationships/tags" Target="../tags/tag391.xml"/><Relationship Id="rId1" Type="http://schemas.openxmlformats.org/officeDocument/2006/relationships/tags" Target="../tags/tag390.xml"/><Relationship Id="rId6" Type="http://schemas.openxmlformats.org/officeDocument/2006/relationships/slideLayout" Target="../slideLayouts/slideLayout37.xml"/><Relationship Id="rId5" Type="http://schemas.openxmlformats.org/officeDocument/2006/relationships/tags" Target="../tags/tag394.xml"/><Relationship Id="rId4" Type="http://schemas.openxmlformats.org/officeDocument/2006/relationships/tags" Target="../tags/tag393.xml"/></Relationships>
</file>

<file path=ppt/slides/_rels/slide37.xml.rels><?xml version="1.0" encoding="UTF-8" standalone="yes"?>
<Relationships xmlns="http://schemas.openxmlformats.org/package/2006/relationships"><Relationship Id="rId8" Type="http://schemas.openxmlformats.org/officeDocument/2006/relationships/hyperlink" Target="http://files.basekit.com/62/28/6228c248-55bf-49ed-ad13-1df44c56fab4.pdf" TargetMode="External"/><Relationship Id="rId3" Type="http://schemas.openxmlformats.org/officeDocument/2006/relationships/tags" Target="../tags/tag397.xml"/><Relationship Id="rId7" Type="http://schemas.openxmlformats.org/officeDocument/2006/relationships/notesSlide" Target="../notesSlides/notesSlide37.xml"/><Relationship Id="rId2" Type="http://schemas.openxmlformats.org/officeDocument/2006/relationships/tags" Target="../tags/tag396.xml"/><Relationship Id="rId1" Type="http://schemas.openxmlformats.org/officeDocument/2006/relationships/tags" Target="../tags/tag395.xml"/><Relationship Id="rId6" Type="http://schemas.openxmlformats.org/officeDocument/2006/relationships/slideLayout" Target="../slideLayouts/slideLayout9.xml"/><Relationship Id="rId5" Type="http://schemas.openxmlformats.org/officeDocument/2006/relationships/tags" Target="../tags/tag399.xml"/><Relationship Id="rId10" Type="http://schemas.openxmlformats.org/officeDocument/2006/relationships/image" Target="../media/image10.png"/><Relationship Id="rId4" Type="http://schemas.openxmlformats.org/officeDocument/2006/relationships/tags" Target="../tags/tag398.xml"/><Relationship Id="rId9" Type="http://schemas.openxmlformats.org/officeDocument/2006/relationships/hyperlink" Target="http://sherbourne.on.ca/wp-content/uploads/2014/02/Guidelines-and-Protocols-for-Comprehensive-Primary-Care-for-Trans-Clients-2015.pdf" TargetMode="External"/></Relationships>
</file>

<file path=ppt/slides/_rels/slide38.xml.rels><?xml version="1.0" encoding="UTF-8" standalone="yes"?>
<Relationships xmlns="http://schemas.openxmlformats.org/package/2006/relationships"><Relationship Id="rId3" Type="http://schemas.openxmlformats.org/officeDocument/2006/relationships/tags" Target="../tags/tag402.xml"/><Relationship Id="rId7" Type="http://schemas.openxmlformats.org/officeDocument/2006/relationships/image" Target="../media/image10.png"/><Relationship Id="rId2" Type="http://schemas.openxmlformats.org/officeDocument/2006/relationships/tags" Target="../tags/tag401.xml"/><Relationship Id="rId1" Type="http://schemas.openxmlformats.org/officeDocument/2006/relationships/tags" Target="../tags/tag400.xml"/><Relationship Id="rId6" Type="http://schemas.openxmlformats.org/officeDocument/2006/relationships/notesSlide" Target="../notesSlides/notesSlide38.xml"/><Relationship Id="rId5" Type="http://schemas.openxmlformats.org/officeDocument/2006/relationships/slideLayout" Target="../slideLayouts/slideLayout41.xml"/><Relationship Id="rId4" Type="http://schemas.openxmlformats.org/officeDocument/2006/relationships/tags" Target="../tags/tag403.xml"/></Relationships>
</file>

<file path=ppt/slides/_rels/slide39.xml.rels><?xml version="1.0" encoding="UTF-8" standalone="yes"?>
<Relationships xmlns="http://schemas.openxmlformats.org/package/2006/relationships"><Relationship Id="rId3" Type="http://schemas.openxmlformats.org/officeDocument/2006/relationships/tags" Target="../tags/tag406.xml"/><Relationship Id="rId7" Type="http://schemas.openxmlformats.org/officeDocument/2006/relationships/image" Target="../media/image10.png"/><Relationship Id="rId2" Type="http://schemas.openxmlformats.org/officeDocument/2006/relationships/tags" Target="../tags/tag405.xml"/><Relationship Id="rId1" Type="http://schemas.openxmlformats.org/officeDocument/2006/relationships/tags" Target="../tags/tag404.xml"/><Relationship Id="rId6" Type="http://schemas.openxmlformats.org/officeDocument/2006/relationships/notesSlide" Target="../notesSlides/notesSlide39.xml"/><Relationship Id="rId5" Type="http://schemas.openxmlformats.org/officeDocument/2006/relationships/slideLayout" Target="../slideLayouts/slideLayout10.xml"/><Relationship Id="rId4" Type="http://schemas.openxmlformats.org/officeDocument/2006/relationships/tags" Target="../tags/tag407.xml"/></Relationships>
</file>

<file path=ppt/slides/_rels/slide4.xml.rels><?xml version="1.0" encoding="UTF-8" standalone="yes"?>
<Relationships xmlns="http://schemas.openxmlformats.org/package/2006/relationships"><Relationship Id="rId3" Type="http://schemas.openxmlformats.org/officeDocument/2006/relationships/tags" Target="../tags/tag230.xml"/><Relationship Id="rId2" Type="http://schemas.openxmlformats.org/officeDocument/2006/relationships/tags" Target="../tags/tag229.xml"/><Relationship Id="rId1" Type="http://schemas.openxmlformats.org/officeDocument/2006/relationships/tags" Target="../tags/tag228.xml"/><Relationship Id="rId6" Type="http://schemas.openxmlformats.org/officeDocument/2006/relationships/image" Target="../media/image10.png"/><Relationship Id="rId5" Type="http://schemas.openxmlformats.org/officeDocument/2006/relationships/notesSlide" Target="../notesSlides/notesSlide4.xml"/><Relationship Id="rId4" Type="http://schemas.openxmlformats.org/officeDocument/2006/relationships/slideLayout" Target="../slideLayouts/slideLayout43.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36.xml"/><Relationship Id="rId2" Type="http://schemas.openxmlformats.org/officeDocument/2006/relationships/tags" Target="../tags/tag409.xml"/><Relationship Id="rId1" Type="http://schemas.openxmlformats.org/officeDocument/2006/relationships/tags" Target="../tags/tag408.xml"/><Relationship Id="rId4" Type="http://schemas.openxmlformats.org/officeDocument/2006/relationships/notesSlide" Target="../notesSlides/notesSlide40.xml"/></Relationships>
</file>

<file path=ppt/slides/_rels/slide5.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tags" Target="../tags/tag233.xml"/><Relationship Id="rId7" Type="http://schemas.openxmlformats.org/officeDocument/2006/relationships/tags" Target="../tags/tag237.xml"/><Relationship Id="rId2" Type="http://schemas.openxmlformats.org/officeDocument/2006/relationships/tags" Target="../tags/tag232.xml"/><Relationship Id="rId1" Type="http://schemas.openxmlformats.org/officeDocument/2006/relationships/tags" Target="../tags/tag231.xml"/><Relationship Id="rId6" Type="http://schemas.openxmlformats.org/officeDocument/2006/relationships/tags" Target="../tags/tag236.xml"/><Relationship Id="rId5" Type="http://schemas.openxmlformats.org/officeDocument/2006/relationships/tags" Target="../tags/tag235.xml"/><Relationship Id="rId10" Type="http://schemas.openxmlformats.org/officeDocument/2006/relationships/image" Target="../media/image10.png"/><Relationship Id="rId4" Type="http://schemas.openxmlformats.org/officeDocument/2006/relationships/tags" Target="../tags/tag234.xml"/><Relationship Id="rId9"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tags" Target="../tags/tag245.xml"/><Relationship Id="rId13" Type="http://schemas.openxmlformats.org/officeDocument/2006/relationships/slideLayout" Target="../slideLayouts/slideLayout51.xml"/><Relationship Id="rId3" Type="http://schemas.openxmlformats.org/officeDocument/2006/relationships/tags" Target="../tags/tag240.xml"/><Relationship Id="rId7" Type="http://schemas.openxmlformats.org/officeDocument/2006/relationships/tags" Target="../tags/tag244.xml"/><Relationship Id="rId12" Type="http://schemas.openxmlformats.org/officeDocument/2006/relationships/tags" Target="../tags/tag249.xml"/><Relationship Id="rId2" Type="http://schemas.openxmlformats.org/officeDocument/2006/relationships/tags" Target="../tags/tag239.xml"/><Relationship Id="rId1" Type="http://schemas.openxmlformats.org/officeDocument/2006/relationships/tags" Target="../tags/tag238.xml"/><Relationship Id="rId6" Type="http://schemas.openxmlformats.org/officeDocument/2006/relationships/tags" Target="../tags/tag243.xml"/><Relationship Id="rId11" Type="http://schemas.openxmlformats.org/officeDocument/2006/relationships/tags" Target="../tags/tag248.xml"/><Relationship Id="rId5" Type="http://schemas.openxmlformats.org/officeDocument/2006/relationships/tags" Target="../tags/tag242.xml"/><Relationship Id="rId15" Type="http://schemas.openxmlformats.org/officeDocument/2006/relationships/image" Target="../media/image10.png"/><Relationship Id="rId10" Type="http://schemas.openxmlformats.org/officeDocument/2006/relationships/tags" Target="../tags/tag247.xml"/><Relationship Id="rId4" Type="http://schemas.openxmlformats.org/officeDocument/2006/relationships/tags" Target="../tags/tag241.xml"/><Relationship Id="rId9" Type="http://schemas.openxmlformats.org/officeDocument/2006/relationships/tags" Target="../tags/tag246.xml"/><Relationship Id="rId1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tags" Target="../tags/tag252.xml"/><Relationship Id="rId2" Type="http://schemas.openxmlformats.org/officeDocument/2006/relationships/tags" Target="../tags/tag251.xml"/><Relationship Id="rId1" Type="http://schemas.openxmlformats.org/officeDocument/2006/relationships/tags" Target="../tags/tag250.xml"/><Relationship Id="rId6" Type="http://schemas.openxmlformats.org/officeDocument/2006/relationships/notesSlide" Target="../notesSlides/notesSlide7.xml"/><Relationship Id="rId5" Type="http://schemas.openxmlformats.org/officeDocument/2006/relationships/slideLayout" Target="../slideLayouts/slideLayout1.xml"/><Relationship Id="rId4" Type="http://schemas.openxmlformats.org/officeDocument/2006/relationships/tags" Target="../tags/tag253.xml"/></Relationships>
</file>

<file path=ppt/slides/_rels/slide8.xml.rels><?xml version="1.0" encoding="UTF-8" standalone="yes"?>
<Relationships xmlns="http://schemas.openxmlformats.org/package/2006/relationships"><Relationship Id="rId3" Type="http://schemas.openxmlformats.org/officeDocument/2006/relationships/tags" Target="../tags/tag256.xml"/><Relationship Id="rId7" Type="http://schemas.openxmlformats.org/officeDocument/2006/relationships/image" Target="../media/image10.png"/><Relationship Id="rId2" Type="http://schemas.openxmlformats.org/officeDocument/2006/relationships/tags" Target="../tags/tag255.xml"/><Relationship Id="rId1" Type="http://schemas.openxmlformats.org/officeDocument/2006/relationships/tags" Target="../tags/tag254.xml"/><Relationship Id="rId6" Type="http://schemas.openxmlformats.org/officeDocument/2006/relationships/notesSlide" Target="../notesSlides/notesSlide8.xml"/><Relationship Id="rId5" Type="http://schemas.openxmlformats.org/officeDocument/2006/relationships/slideLayout" Target="../slideLayouts/slideLayout5.xml"/><Relationship Id="rId4" Type="http://schemas.openxmlformats.org/officeDocument/2006/relationships/tags" Target="../tags/tag257.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tags" Target="../tags/tag260.xml"/><Relationship Id="rId7" Type="http://schemas.openxmlformats.org/officeDocument/2006/relationships/notesSlide" Target="../notesSlides/notesSlide9.xml"/><Relationship Id="rId2" Type="http://schemas.openxmlformats.org/officeDocument/2006/relationships/tags" Target="../tags/tag259.xml"/><Relationship Id="rId1" Type="http://schemas.openxmlformats.org/officeDocument/2006/relationships/tags" Target="../tags/tag258.xml"/><Relationship Id="rId6" Type="http://schemas.openxmlformats.org/officeDocument/2006/relationships/slideLayout" Target="../slideLayouts/slideLayout2.xml"/><Relationship Id="rId5" Type="http://schemas.openxmlformats.org/officeDocument/2006/relationships/tags" Target="../tags/tag262.xml"/><Relationship Id="rId4" Type="http://schemas.openxmlformats.org/officeDocument/2006/relationships/tags" Target="../tags/tag26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4C4D9"/>
        </a:solidFill>
        <a:effectLst/>
      </p:bgPr>
    </p:bg>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sz="3600" smtClean="0">
                <a:solidFill>
                  <a:schemeClr val="bg1"/>
                </a:solidFill>
              </a:rPr>
              <a:t>Gender Inclusion in Action: </a:t>
            </a:r>
            <a:r>
              <a:rPr lang="en-US" sz="3600" smtClean="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Providing Affirming Care to Trans Youth</a:t>
            </a:r>
            <a:endParaRPr lang="en-US" sz="360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Content Placeholder 2"/>
          <p:cNvSpPr>
            <a:spLocks noGrp="1"/>
          </p:cNvSpPr>
          <p:nvPr>
            <p:ph sz="quarter" idx="13"/>
            <p:custDataLst>
              <p:tags r:id="rId3"/>
            </p:custDataLst>
          </p:nvPr>
        </p:nvSpPr>
        <p:spPr>
          <a:xfrm>
            <a:off x="1501858" y="4206565"/>
            <a:ext cx="3079493" cy="1188395"/>
          </a:xfrm>
        </p:spPr>
        <p:txBody>
          <a:bodyPr>
            <a:noAutofit/>
          </a:bodyPr>
          <a:lstStyle/>
          <a:p>
            <a:pPr marL="0" indent="0">
              <a:lnSpc>
                <a:spcPct val="100000"/>
              </a:lnSpc>
              <a:buNone/>
            </a:pPr>
            <a:r>
              <a:rPr lang="en-US" smtClean="0">
                <a:latin typeface="Fira Sans SemiBold" panose="020B0703050000020004" pitchFamily="34" charset="0"/>
                <a:ea typeface="Fira Sans SemiBold" panose="020B0703050000020004" pitchFamily="34" charset="0"/>
                <a:cs typeface="Open Sans SemiBold" panose="020B0706030804020204" pitchFamily="34" charset="0"/>
              </a:rPr>
              <a:t>Presented by Jack Lewis and Fae Johnstone</a:t>
            </a:r>
            <a:endParaRPr lang="en-US">
              <a:latin typeface="Fira Sans SemiBold" panose="020B0703050000020004" pitchFamily="34" charset="0"/>
              <a:ea typeface="Fira Sans SemiBold" panose="020B0703050000020004" pitchFamily="34" charset="0"/>
              <a:cs typeface="Open Sans SemiBold" panose="020B0706030804020204" pitchFamily="34" charset="0"/>
            </a:endParaRPr>
          </a:p>
        </p:txBody>
      </p:sp>
      <p:sp>
        <p:nvSpPr>
          <p:cNvPr id="4" name="Rectangle 3"/>
          <p:cNvSpPr/>
          <p:nvPr>
            <p:custDataLst>
              <p:tags r:id="rId4"/>
            </p:custDataLst>
          </p:nvPr>
        </p:nvSpPr>
        <p:spPr>
          <a:xfrm>
            <a:off x="1227909" y="5238206"/>
            <a:ext cx="2442754" cy="82055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6751954" y="5394960"/>
            <a:ext cx="5081716" cy="808195"/>
          </a:xfrm>
          <a:prstGeom prst="rect">
            <a:avLst/>
          </a:prstGeom>
        </p:spPr>
      </p:pic>
    </p:spTree>
    <p:custDataLst>
      <p:tags r:id="rId1"/>
    </p:custDataLst>
    <p:extLst>
      <p:ext uri="{BB962C8B-B14F-4D97-AF65-F5344CB8AC3E}">
        <p14:creationId xmlns:p14="http://schemas.microsoft.com/office/powerpoint/2010/main" val="1890981028"/>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387167" y="4436519"/>
            <a:ext cx="10346029" cy="619071"/>
          </a:xfrm>
        </p:spPr>
        <p:txBody>
          <a:bodyPr/>
          <a:lstStyle/>
          <a:p>
            <a:r>
              <a:rPr lang="en-US" sz="2400" smtClean="0">
                <a:latin typeface="Fira Sans SemiBold" panose="020B0703050000020004" pitchFamily="34" charset="0"/>
                <a:ea typeface="Fira Sans SemiBold" panose="020B0703050000020004" pitchFamily="34" charset="0"/>
                <a:cs typeface="Open Sans Light" panose="020B0306030504020204" pitchFamily="34" charset="0"/>
              </a:rPr>
              <a:t>Trans is an umbrella term that refers to someone who identifies with a gender different from the gender they were assigned at birth</a:t>
            </a:r>
            <a:br>
              <a:rPr lang="en-US" sz="2400" smtClean="0">
                <a:latin typeface="Fira Sans SemiBold" panose="020B0703050000020004" pitchFamily="34" charset="0"/>
                <a:ea typeface="Fira Sans SemiBold" panose="020B0703050000020004" pitchFamily="34" charset="0"/>
                <a:cs typeface="Open Sans Light" panose="020B0306030504020204" pitchFamily="34" charset="0"/>
              </a:rPr>
            </a:br>
            <a:r>
              <a:rPr lang="en-US" sz="2400">
                <a:latin typeface="Fira Sans SemiBold" panose="020B0703050000020004" pitchFamily="34" charset="0"/>
                <a:ea typeface="Fira Sans SemiBold" panose="020B0703050000020004" pitchFamily="34" charset="0"/>
                <a:cs typeface="Open Sans Light" panose="020B0306030504020204" pitchFamily="34" charset="0"/>
              </a:rPr>
              <a:t/>
            </a:r>
            <a:br>
              <a:rPr lang="en-US" sz="2400">
                <a:latin typeface="Fira Sans SemiBold" panose="020B0703050000020004" pitchFamily="34" charset="0"/>
                <a:ea typeface="Fira Sans SemiBold" panose="020B0703050000020004" pitchFamily="34" charset="0"/>
                <a:cs typeface="Open Sans Light" panose="020B0306030504020204" pitchFamily="34" charset="0"/>
              </a:rPr>
            </a:br>
            <a:r>
              <a:rPr lang="en-US" sz="2400" smtClean="0">
                <a:latin typeface="Fira Sans SemiBold" panose="020B0703050000020004" pitchFamily="34" charset="0"/>
                <a:ea typeface="Fira Sans SemiBold" panose="020B0703050000020004" pitchFamily="34" charset="0"/>
                <a:cs typeface="Open Sans Light" panose="020B0306030504020204" pitchFamily="34" charset="0"/>
              </a:rPr>
              <a:t>Trans includes people who identify as trans men and trans women, but also people who identify as non-binary, genderqueer, two spirit, and so much more!</a:t>
            </a:r>
            <a:endParaRPr lang="en-US" sz="2400">
              <a:latin typeface="Fira Sans SemiBold" panose="020B0703050000020004" pitchFamily="34" charset="0"/>
              <a:ea typeface="Fira Sans SemiBold" panose="020B0703050000020004" pitchFamily="34" charset="0"/>
              <a:cs typeface="Open Sans Light" panose="020B0306030504020204" pitchFamily="34" charset="0"/>
            </a:endParaRPr>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10</a:t>
            </a:fld>
            <a:endParaRPr lang="en-US"/>
          </a:p>
        </p:txBody>
      </p:sp>
      <p:sp>
        <p:nvSpPr>
          <p:cNvPr id="5" name="Text Placeholder 4"/>
          <p:cNvSpPr>
            <a:spLocks noGrp="1"/>
          </p:cNvSpPr>
          <p:nvPr>
            <p:ph type="body" sz="quarter" idx="14"/>
            <p:custDataLst>
              <p:tags r:id="rId4"/>
            </p:custDataLst>
          </p:nvPr>
        </p:nvSpPr>
        <p:spPr>
          <a:xfrm>
            <a:off x="1256687" y="1200491"/>
            <a:ext cx="8915400" cy="2522538"/>
          </a:xfrm>
        </p:spPr>
        <p:txBody>
          <a:bodyPr/>
          <a:lstStyle/>
          <a:p>
            <a:r>
              <a:rPr lang="en-US" sz="7200" smtClean="0">
                <a:solidFill>
                  <a:schemeClr val="bg2"/>
                </a:solidFill>
              </a:rPr>
              <a:t>So… where do trans people fit in?</a:t>
            </a:r>
            <a:endParaRPr lang="en-US" sz="7200">
              <a:solidFill>
                <a:schemeClr val="bg2"/>
              </a:solidFill>
            </a:endParaRPr>
          </a:p>
        </p:txBody>
      </p:sp>
      <p:pic>
        <p:nvPicPr>
          <p:cNvPr id="6" name="Picture 5"/>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79477708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p:txBody>
          <a:bodyPr>
            <a:normAutofit/>
          </a:bodyPr>
          <a:lstStyle/>
          <a:p>
            <a:endParaRPr lang="en-US" sz="2800" smtClean="0"/>
          </a:p>
          <a:p>
            <a:r>
              <a:rPr lang="en-US" sz="2800" smtClean="0"/>
              <a:t>What is gender identity?</a:t>
            </a:r>
          </a:p>
          <a:p>
            <a:endParaRPr lang="en-US" sz="2800">
              <a:latin typeface="Open Sans" panose="020B0606030504020204" pitchFamily="34" charset="0"/>
              <a:ea typeface="Open Sans" panose="020B0606030504020204" pitchFamily="34" charset="0"/>
              <a:cs typeface="Open Sans" panose="020B0606030504020204" pitchFamily="34" charset="0"/>
            </a:endParaRPr>
          </a:p>
          <a:p>
            <a:r>
              <a:rPr lang="en-US" sz="2800" smtClean="0">
                <a:latin typeface="Open Sans" panose="020B0606030504020204" pitchFamily="34" charset="0"/>
                <a:ea typeface="Open Sans" panose="020B0606030504020204" pitchFamily="34" charset="0"/>
                <a:cs typeface="Open Sans" panose="020B0606030504020204" pitchFamily="34" charset="0"/>
              </a:rPr>
              <a:t>What is gender expression?</a:t>
            </a:r>
          </a:p>
          <a:p>
            <a:endParaRPr lang="en-US" sz="2800">
              <a:latin typeface="Open Sans" panose="020B0606030504020204" pitchFamily="34" charset="0"/>
              <a:ea typeface="Open Sans" panose="020B0606030504020204" pitchFamily="34" charset="0"/>
              <a:cs typeface="Open Sans" panose="020B0606030504020204" pitchFamily="34" charset="0"/>
            </a:endParaRPr>
          </a:p>
          <a:p>
            <a:r>
              <a:rPr lang="en-US" sz="2800" smtClean="0">
                <a:latin typeface="Open Sans" panose="020B0606030504020204" pitchFamily="34" charset="0"/>
                <a:ea typeface="Open Sans" panose="020B0606030504020204" pitchFamily="34" charset="0"/>
                <a:cs typeface="Open Sans" panose="020B0606030504020204" pitchFamily="34" charset="0"/>
              </a:rPr>
              <a:t>Where do biology and sexuality fit in?</a:t>
            </a:r>
            <a:endParaRPr lang="en-US" sz="2800">
              <a:latin typeface="Open Sans" panose="020B0606030504020204" pitchFamily="34" charset="0"/>
              <a:ea typeface="Open Sans" panose="020B0606030504020204" pitchFamily="34" charset="0"/>
              <a:cs typeface="Open Sans" panose="020B0606030504020204" pitchFamily="34" charset="0"/>
            </a:endParaRPr>
          </a:p>
        </p:txBody>
      </p:sp>
      <p:sp>
        <p:nvSpPr>
          <p:cNvPr id="3" name="Title 2"/>
          <p:cNvSpPr>
            <a:spLocks noGrp="1"/>
          </p:cNvSpPr>
          <p:nvPr>
            <p:ph type="title"/>
            <p:custDataLst>
              <p:tags r:id="rId3"/>
            </p:custDataLst>
          </p:nvPr>
        </p:nvSpPr>
        <p:spPr>
          <a:xfrm>
            <a:off x="1460310" y="557047"/>
            <a:ext cx="10281678" cy="619071"/>
          </a:xfrm>
        </p:spPr>
        <p:txBody>
          <a:bodyPr/>
          <a:lstStyle/>
          <a:p>
            <a:r>
              <a:rPr lang="en-US" sz="3600" smtClean="0">
                <a:latin typeface="Open Sans Light" panose="020B0306030504020204" pitchFamily="34" charset="0"/>
                <a:ea typeface="Open Sans Light" panose="020B0306030504020204" pitchFamily="34" charset="0"/>
                <a:cs typeface="Open Sans Light" panose="020B0306030504020204" pitchFamily="34" charset="0"/>
              </a:rPr>
              <a:t>Breaking it down</a:t>
            </a:r>
            <a:r>
              <a:rPr lang="en-US" sz="3600" smtClean="0"/>
              <a:t> – </a:t>
            </a:r>
            <a:r>
              <a:rPr lang="en-US" sz="3500" smtClean="0">
                <a:latin typeface="Open Sans SemiBold" panose="020B0706030804020204" pitchFamily="34" charset="0"/>
                <a:ea typeface="Open Sans SemiBold" panose="020B0706030804020204" pitchFamily="34" charset="0"/>
                <a:cs typeface="Open Sans SemiBold" panose="020B0706030804020204" pitchFamily="34" charset="0"/>
              </a:rPr>
              <a:t>gender identity &amp; expression</a:t>
            </a:r>
            <a:endParaRPr lang="en-US" sz="350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11</a:t>
            </a:fld>
            <a:endParaRPr lang="en-US"/>
          </a:p>
        </p:txBody>
      </p:sp>
      <p:pic>
        <p:nvPicPr>
          <p:cNvPr id="5" name="Picture 4"/>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pic>
        <p:nvPicPr>
          <p:cNvPr id="7" name="Picture 6"/>
          <p:cNvPicPr>
            <a:picLocks noChangeAspect="1"/>
          </p:cNvPicPr>
          <p:nvPr>
            <p:custDataLst>
              <p:tags r:id="rId6"/>
            </p:custDataLst>
          </p:nvPr>
        </p:nvPicPr>
        <p:blipFill>
          <a:blip r:embed="rId10"/>
          <a:stretch>
            <a:fillRect/>
          </a:stretch>
        </p:blipFill>
        <p:spPr>
          <a:xfrm>
            <a:off x="8194349" y="1285059"/>
            <a:ext cx="3450244" cy="4405028"/>
          </a:xfrm>
          <a:prstGeom prst="rect">
            <a:avLst/>
          </a:prstGeom>
        </p:spPr>
      </p:pic>
    </p:spTree>
    <p:custDataLst>
      <p:tags r:id="rId1"/>
    </p:custDataLst>
    <p:extLst>
      <p:ext uri="{BB962C8B-B14F-4D97-AF65-F5344CB8AC3E}">
        <p14:creationId xmlns:p14="http://schemas.microsoft.com/office/powerpoint/2010/main" val="1583258075"/>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12</a:t>
            </a:fld>
            <a:endParaRPr lang="en-US"/>
          </a:p>
        </p:txBody>
      </p:sp>
      <p:sp>
        <p:nvSpPr>
          <p:cNvPr id="3" name="Content Placeholder 2"/>
          <p:cNvSpPr>
            <a:spLocks noGrp="1"/>
          </p:cNvSpPr>
          <p:nvPr>
            <p:ph sz="quarter" idx="13"/>
            <p:custDataLst>
              <p:tags r:id="rId3"/>
            </p:custDataLst>
          </p:nvPr>
        </p:nvSpPr>
        <p:spPr>
          <a:solidFill>
            <a:schemeClr val="accent5">
              <a:alpha val="69000"/>
            </a:schemeClr>
          </a:solidFill>
        </p:spPr>
        <p:txBody>
          <a:bodyPr/>
          <a:lstStyle/>
          <a:p>
            <a:pPr marL="0" indent="0">
              <a:buNone/>
            </a:pPr>
            <a:r>
              <a:rPr lang="en-US" sz="4000" smtClean="0">
                <a:solidFill>
                  <a:schemeClr val="bg2"/>
                </a:solidFill>
                <a:latin typeface="Fira Sans SemiBold" panose="020B0703050000020004" pitchFamily="34" charset="0"/>
                <a:ea typeface="Fira Sans SemiBold" panose="020B0703050000020004" pitchFamily="34" charset="0"/>
              </a:rPr>
              <a:t>Important terminology</a:t>
            </a:r>
          </a:p>
          <a:p>
            <a:pPr marL="0" indent="0">
              <a:buNone/>
            </a:pPr>
            <a:endParaRPr lang="en-US" sz="4000">
              <a:solidFill>
                <a:schemeClr val="bg2"/>
              </a:solidFill>
              <a:latin typeface="Fira Sans SemiBold" panose="020B0703050000020004" pitchFamily="34" charset="0"/>
              <a:ea typeface="Fira Sans SemiBold" panose="020B0703050000020004" pitchFamily="34" charset="0"/>
            </a:endParaRPr>
          </a:p>
          <a:p>
            <a:pPr marL="0" indent="0">
              <a:buNone/>
            </a:pPr>
            <a:r>
              <a:rPr lang="en-US" sz="280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Trans(gender)</a:t>
            </a:r>
          </a:p>
          <a:p>
            <a:pPr marL="0" indent="0">
              <a:buNone/>
            </a:pPr>
            <a:r>
              <a:rPr lang="en-US" sz="280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Cis(gender)</a:t>
            </a:r>
          </a:p>
          <a:p>
            <a:pPr marL="0" indent="0">
              <a:buNone/>
            </a:pPr>
            <a:r>
              <a:rPr lang="en-US" sz="280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Non-binary</a:t>
            </a:r>
          </a:p>
          <a:p>
            <a:pPr marL="0" indent="0">
              <a:buNone/>
            </a:pPr>
            <a:r>
              <a:rPr lang="en-US" sz="280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Two Spirit</a:t>
            </a:r>
          </a:p>
          <a:p>
            <a:pPr marL="0" indent="0">
              <a:buNone/>
            </a:pPr>
            <a:r>
              <a:rPr lang="en-US" sz="2800"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Intersex</a:t>
            </a:r>
            <a:endParaRPr lang="en-US" sz="28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898787379"/>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z="5400" smtClean="0">
                <a:latin typeface="Open Sans Light" panose="020B0306030504020204" pitchFamily="34" charset="0"/>
                <a:ea typeface="Open Sans Light" panose="020B0306030504020204" pitchFamily="34" charset="0"/>
                <a:cs typeface="Open Sans Light" panose="020B0306030504020204" pitchFamily="34" charset="0"/>
              </a:rPr>
              <a:t>What’s in a word?</a:t>
            </a:r>
            <a:r>
              <a:rPr lang="en-US" sz="5400" smtClean="0"/>
              <a:t> </a:t>
            </a:r>
            <a:r>
              <a:rPr lang="en-US" sz="5400" smtClean="0">
                <a:latin typeface="Open Sans SemiBold" panose="020B0706030804020204" pitchFamily="34" charset="0"/>
                <a:ea typeface="Open Sans SemiBold" panose="020B0706030804020204" pitchFamily="34" charset="0"/>
                <a:cs typeface="Open Sans SemiBold" panose="020B0706030804020204" pitchFamily="34" charset="0"/>
              </a:rPr>
              <a:t>Transitioning and transness</a:t>
            </a:r>
            <a:endParaRPr lang="en-US" sz="5400"/>
          </a:p>
        </p:txBody>
      </p:sp>
      <p:sp>
        <p:nvSpPr>
          <p:cNvPr id="3" name="Content Placeholder 2"/>
          <p:cNvSpPr>
            <a:spLocks noGrp="1"/>
          </p:cNvSpPr>
          <p:nvPr>
            <p:ph sz="half" idx="1"/>
            <p:custDataLst>
              <p:tags r:id="rId3"/>
            </p:custDataLst>
          </p:nvPr>
        </p:nvSpPr>
        <p:spPr>
          <a:xfrm>
            <a:off x="1402935" y="3206148"/>
            <a:ext cx="4247237" cy="3221161"/>
          </a:xfrm>
        </p:spPr>
        <p:txBody>
          <a:bodyPr>
            <a:normAutofit/>
          </a:bodyPr>
          <a:lstStyle/>
          <a:p>
            <a:r>
              <a:rPr lang="en-US" sz="1800" smtClean="0">
                <a:latin typeface="Open Sans SemiBold" panose="020B0706030804020204" pitchFamily="34" charset="0"/>
                <a:ea typeface="Open Sans SemiBold" panose="020B0706030804020204" pitchFamily="34" charset="0"/>
                <a:cs typeface="Open Sans SemiBold" panose="020B0706030804020204" pitchFamily="34" charset="0"/>
              </a:rPr>
              <a:t>We make a lot of assumptions about trans people and trans bodies</a:t>
            </a:r>
          </a:p>
          <a:p>
            <a:endParaRPr lang="en-US" sz="1800">
              <a:latin typeface="Open Sans SemiBold" panose="020B0706030804020204" pitchFamily="34" charset="0"/>
              <a:ea typeface="Open Sans SemiBold" panose="020B0706030804020204" pitchFamily="34" charset="0"/>
              <a:cs typeface="Open Sans SemiBold" panose="020B0706030804020204" pitchFamily="34" charset="0"/>
            </a:endParaRPr>
          </a:p>
          <a:p>
            <a:r>
              <a:rPr lang="en-US" sz="1800" smtClean="0">
                <a:latin typeface="Open Sans SemiBold" panose="020B0706030804020204" pitchFamily="34" charset="0"/>
                <a:ea typeface="Open Sans SemiBold" panose="020B0706030804020204" pitchFamily="34" charset="0"/>
                <a:cs typeface="Open Sans SemiBold" panose="020B0706030804020204" pitchFamily="34" charset="0"/>
              </a:rPr>
              <a:t>We put a lot of stereotypes on trans people in terms of the journeys and transitions we go through.</a:t>
            </a:r>
          </a:p>
          <a:p>
            <a:r>
              <a:rPr lang="en-US" sz="1800" smtClean="0">
                <a:latin typeface="Open Sans SemiBold" panose="020B0706030804020204" pitchFamily="34" charset="0"/>
                <a:ea typeface="Open Sans SemiBold" panose="020B0706030804020204" pitchFamily="34" charset="0"/>
                <a:cs typeface="Open Sans SemiBold" panose="020B0706030804020204" pitchFamily="34" charset="0"/>
              </a:rPr>
              <a:t>So what’s in a transition?</a:t>
            </a:r>
            <a:endParaRPr lang="en-US" sz="180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13</a:t>
            </a:fld>
            <a:endParaRPr lang="en-US"/>
          </a:p>
        </p:txBody>
      </p:sp>
      <p:sp>
        <p:nvSpPr>
          <p:cNvPr id="5" name="Content Placeholder 4"/>
          <p:cNvSpPr>
            <a:spLocks noGrp="1"/>
          </p:cNvSpPr>
          <p:nvPr>
            <p:ph sz="half" idx="13"/>
            <p:custDataLst>
              <p:tags r:id="rId5"/>
            </p:custDataLst>
          </p:nvPr>
        </p:nvSpPr>
        <p:spPr>
          <a:xfrm>
            <a:off x="6293375" y="3206147"/>
            <a:ext cx="3731772" cy="3221161"/>
          </a:xfrm>
        </p:spPr>
        <p:txBody>
          <a:bodyPr>
            <a:normAutofit/>
          </a:bodyPr>
          <a:lstStyle/>
          <a:p>
            <a:r>
              <a:rPr lang="en-US" sz="1800" smtClean="0">
                <a:latin typeface="Open Sans SemiBold" panose="020B0706030804020204" pitchFamily="34" charset="0"/>
                <a:ea typeface="Open Sans SemiBold" panose="020B0706030804020204" pitchFamily="34" charset="0"/>
                <a:cs typeface="Open Sans SemiBold" panose="020B0706030804020204" pitchFamily="34" charset="0"/>
              </a:rPr>
              <a:t>It depends on the person</a:t>
            </a:r>
          </a:p>
          <a:p>
            <a:endParaRPr lang="en-US" sz="1800">
              <a:latin typeface="Open Sans SemiBold" panose="020B0706030804020204" pitchFamily="34" charset="0"/>
              <a:ea typeface="Open Sans SemiBold" panose="020B0706030804020204" pitchFamily="34" charset="0"/>
              <a:cs typeface="Open Sans SemiBold" panose="020B0706030804020204" pitchFamily="34" charset="0"/>
            </a:endParaRPr>
          </a:p>
          <a:p>
            <a:r>
              <a:rPr lang="en-US" sz="1800" smtClean="0">
                <a:latin typeface="Open Sans SemiBold" panose="020B0706030804020204" pitchFamily="34" charset="0"/>
                <a:ea typeface="Open Sans SemiBold" panose="020B0706030804020204" pitchFamily="34" charset="0"/>
                <a:cs typeface="Open Sans SemiBold" panose="020B0706030804020204" pitchFamily="34" charset="0"/>
              </a:rPr>
              <a:t>There is no cookie-cutter transition</a:t>
            </a:r>
          </a:p>
          <a:p>
            <a:endParaRPr lang="en-US" sz="1800">
              <a:latin typeface="Open Sans SemiBold" panose="020B0706030804020204" pitchFamily="34" charset="0"/>
              <a:ea typeface="Open Sans SemiBold" panose="020B0706030804020204" pitchFamily="34" charset="0"/>
              <a:cs typeface="Open Sans SemiBold" panose="020B0706030804020204" pitchFamily="34" charset="0"/>
            </a:endParaRPr>
          </a:p>
          <a:p>
            <a:r>
              <a:rPr lang="en-US" sz="1800" smtClean="0">
                <a:latin typeface="Open Sans SemiBold" panose="020B0706030804020204" pitchFamily="34" charset="0"/>
                <a:ea typeface="Open Sans SemiBold" panose="020B0706030804020204" pitchFamily="34" charset="0"/>
                <a:cs typeface="Open Sans SemiBold" panose="020B0706030804020204" pitchFamily="34" charset="0"/>
              </a:rPr>
              <a:t>Everyone’s transition goals or needs are different</a:t>
            </a:r>
            <a:endParaRPr lang="en-US" sz="180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6" name="Picture 5"/>
          <p:cNvPicPr>
            <a:picLocks noChangeAspect="1"/>
          </p:cNvPicPr>
          <p:nvPr>
            <p:custDataLst>
              <p:tags r:id="rId6"/>
            </p:custDataLst>
          </p:nvPr>
        </p:nvPicPr>
        <p:blipFill>
          <a:blip r:embed="rId9">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81387993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p:txBody>
          <a:bodyPr>
            <a:normAutofit fontScale="92500" lnSpcReduction="20000"/>
          </a:bodyPr>
          <a:lstStyle/>
          <a:p>
            <a:r>
              <a:rPr lang="en-US" sz="1900" smtClean="0">
                <a:solidFill>
                  <a:srgbClr val="14C4D9"/>
                </a:solidFill>
                <a:latin typeface="Fira Sans SemiBold" panose="020B0703050000020004" pitchFamily="34" charset="0"/>
                <a:ea typeface="Fira Sans SemiBold" panose="020B0703050000020004" pitchFamily="34" charset="0"/>
              </a:rPr>
              <a:t>All trans people have surgeries and go on hormones</a:t>
            </a:r>
          </a:p>
          <a:p>
            <a:endParaRPr lang="en-US" sz="1800">
              <a:latin typeface="Open Sans" panose="020B0606030504020204" pitchFamily="34" charset="0"/>
              <a:ea typeface="Open Sans" panose="020B0606030504020204" pitchFamily="34" charset="0"/>
              <a:cs typeface="Open Sans" panose="020B0606030504020204" pitchFamily="34" charset="0"/>
            </a:endParaRPr>
          </a:p>
          <a:p>
            <a:r>
              <a:rPr lang="en-US" sz="1900" smtClean="0">
                <a:latin typeface="Open Sans" panose="020B0606030504020204" pitchFamily="34" charset="0"/>
                <a:ea typeface="Open Sans" panose="020B0606030504020204" pitchFamily="34" charset="0"/>
                <a:cs typeface="Open Sans" panose="020B0606030504020204" pitchFamily="34" charset="0"/>
              </a:rPr>
              <a:t>Many do, and many don’t, for varying reasons.</a:t>
            </a:r>
          </a:p>
          <a:p>
            <a:endParaRPr lang="en-US" sz="1800">
              <a:latin typeface="Open Sans" panose="020B0606030504020204" pitchFamily="34" charset="0"/>
              <a:ea typeface="Open Sans" panose="020B0606030504020204" pitchFamily="34" charset="0"/>
              <a:cs typeface="Open Sans" panose="020B0606030504020204" pitchFamily="34" charset="0"/>
            </a:endParaRPr>
          </a:p>
          <a:p>
            <a:r>
              <a:rPr lang="en-US" sz="190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All trans men are very masculine, all trans women are very feminine, and all genderqueer people are completely androgynous</a:t>
            </a:r>
          </a:p>
          <a:p>
            <a:endParaRPr lang="en-US" sz="1800">
              <a:latin typeface="Open Sans" panose="020B0606030504020204" pitchFamily="34" charset="0"/>
              <a:ea typeface="Open Sans" panose="020B0606030504020204" pitchFamily="34" charset="0"/>
              <a:cs typeface="Open Sans" panose="020B0606030504020204" pitchFamily="34" charset="0"/>
            </a:endParaRPr>
          </a:p>
          <a:p>
            <a:r>
              <a:rPr lang="en-US" sz="1900" smtClean="0">
                <a:latin typeface="Open Sans" panose="020B0606030504020204" pitchFamily="34" charset="0"/>
                <a:ea typeface="Open Sans" panose="020B0606030504020204" pitchFamily="34" charset="0"/>
                <a:cs typeface="Open Sans" panose="020B0606030504020204" pitchFamily="34" charset="0"/>
              </a:rPr>
              <a:t>The femininity, masculinity, and androgyny of trans people can vary widely, as much as it varies in cisgender people.</a:t>
            </a:r>
          </a:p>
          <a:p>
            <a:endParaRPr lang="en-US" sz="1800">
              <a:latin typeface="Open Sans" panose="020B0606030504020204" pitchFamily="34" charset="0"/>
              <a:ea typeface="Open Sans" panose="020B0606030504020204" pitchFamily="34" charset="0"/>
              <a:cs typeface="Open Sans" panose="020B0606030504020204" pitchFamily="34" charset="0"/>
            </a:endParaRPr>
          </a:p>
          <a:p>
            <a:r>
              <a:rPr lang="en-US" sz="1900" smtClean="0">
                <a:solidFill>
                  <a:srgbClr val="14C4D9"/>
                </a:solidFill>
                <a:latin typeface="Fira Sans SemiBold" panose="020B0703050000020004" pitchFamily="34" charset="0"/>
                <a:ea typeface="Fira Sans SemiBold" panose="020B0703050000020004" pitchFamily="34" charset="0"/>
                <a:cs typeface="Open Sans" panose="020B0606030504020204" pitchFamily="34" charset="0"/>
              </a:rPr>
              <a:t>Trans people all share a particular value system… share a political ideology… share a certain set of ideas about gender</a:t>
            </a:r>
          </a:p>
          <a:p>
            <a:endParaRPr lang="en-US" sz="1800">
              <a:latin typeface="Open Sans" panose="020B0606030504020204" pitchFamily="34" charset="0"/>
              <a:ea typeface="Open Sans" panose="020B0606030504020204" pitchFamily="34" charset="0"/>
              <a:cs typeface="Open Sans" panose="020B0606030504020204" pitchFamily="34" charset="0"/>
            </a:endParaRPr>
          </a:p>
          <a:p>
            <a:r>
              <a:rPr lang="en-US" sz="1900" smtClean="0">
                <a:latin typeface="Open Sans" panose="020B0606030504020204" pitchFamily="34" charset="0"/>
                <a:ea typeface="Open Sans" panose="020B0606030504020204" pitchFamily="34" charset="0"/>
                <a:cs typeface="Open Sans" panose="020B0606030504020204" pitchFamily="34" charset="0"/>
              </a:rPr>
              <a:t>Everyone experiences life differently; therefore their value systems are shaped differently.</a:t>
            </a:r>
            <a:endParaRPr lang="en-US" sz="1900">
              <a:latin typeface="Open Sans" panose="020B0606030504020204" pitchFamily="34" charset="0"/>
              <a:ea typeface="Open Sans" panose="020B0606030504020204" pitchFamily="34" charset="0"/>
              <a:cs typeface="Open Sans" panose="020B0606030504020204" pitchFamily="34" charset="0"/>
            </a:endParaRPr>
          </a:p>
        </p:txBody>
      </p:sp>
      <p:sp>
        <p:nvSpPr>
          <p:cNvPr id="3" name="Title 2"/>
          <p:cNvSpPr>
            <a:spLocks noGrp="1"/>
          </p:cNvSpPr>
          <p:nvPr>
            <p:ph type="title"/>
            <p:custDataLst>
              <p:tags r:id="rId3"/>
            </p:custDataLst>
          </p:nvPr>
        </p:nvSpPr>
        <p:spPr/>
        <p:txBody>
          <a:bodyPr/>
          <a:lstStyle/>
          <a:p>
            <a:r>
              <a:rPr lang="en-US" sz="3600" smtClean="0">
                <a:latin typeface="Open Sans Light" panose="020B0306030504020204" pitchFamily="34" charset="0"/>
                <a:ea typeface="Open Sans Light" panose="020B0306030504020204" pitchFamily="34" charset="0"/>
                <a:cs typeface="Open Sans Light" panose="020B0306030504020204" pitchFamily="34" charset="0"/>
              </a:rPr>
              <a:t>Debunking</a:t>
            </a:r>
            <a:r>
              <a:rPr lang="en-US" sz="3600" smtClean="0"/>
              <a:t> common misconceptions!</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14</a:t>
            </a:fld>
            <a:endParaRPr lang="en-US"/>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395846436"/>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smtClean="0">
                <a:latin typeface="Open Sans SemiBold" panose="020B0706030804020204" pitchFamily="34" charset="0"/>
                <a:ea typeface="Open Sans SemiBold" panose="020B0706030804020204" pitchFamily="34" charset="0"/>
                <a:cs typeface="Open Sans SemiBold" panose="020B0706030804020204" pitchFamily="34" charset="0"/>
              </a:rPr>
              <a:t>Gender-affirming &amp;         trans-inclusive care</a:t>
            </a: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Subtitle 2"/>
          <p:cNvSpPr>
            <a:spLocks noGrp="1"/>
          </p:cNvSpPr>
          <p:nvPr>
            <p:ph type="subTitle" idx="1"/>
            <p:custDataLst>
              <p:tags r:id="rId3"/>
            </p:custDataLst>
          </p:nvPr>
        </p:nvSpPr>
        <p:spPr/>
        <p:txBody>
          <a:bodyPr/>
          <a:lstStyle/>
          <a:p>
            <a:r>
              <a:rPr lang="en-US" smtClean="0">
                <a:latin typeface="Fira Sans SemiBold" panose="020B0703050000020004" pitchFamily="34" charset="0"/>
                <a:ea typeface="Fira Sans SemiBold" panose="020B0703050000020004" pitchFamily="34" charset="0"/>
              </a:rPr>
              <a:t>2</a:t>
            </a:r>
            <a:endParaRPr lang="en-US">
              <a:latin typeface="Fira Sans SemiBold" panose="020B0703050000020004" pitchFamily="34" charset="0"/>
              <a:ea typeface="Fira Sans SemiBold" panose="020B07030500000200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15</a:t>
            </a:fld>
            <a:endParaRPr lang="en-US"/>
          </a:p>
        </p:txBody>
      </p:sp>
    </p:spTree>
    <p:custDataLst>
      <p:tags r:id="rId1"/>
    </p:custDataLst>
    <p:extLst>
      <p:ext uri="{BB962C8B-B14F-4D97-AF65-F5344CB8AC3E}">
        <p14:creationId xmlns:p14="http://schemas.microsoft.com/office/powerpoint/2010/main" val="137870026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54926" y="1736089"/>
            <a:ext cx="9155758" cy="4351338"/>
          </a:xfrm>
        </p:spPr>
        <p:txBody>
          <a:bodyPr/>
          <a:lstStyle/>
          <a:p>
            <a:r>
              <a:rPr lang="en-US" smtClean="0"/>
              <a:t>Trans youth experience higher rates of suicidality, mental health problems, substance abuse and homelessness</a:t>
            </a:r>
          </a:p>
          <a:p>
            <a:endParaRPr lang="en-US"/>
          </a:p>
          <a:p>
            <a:endParaRPr lang="en-US" smtClean="0"/>
          </a:p>
          <a:p>
            <a:endParaRPr lang="en-US"/>
          </a:p>
          <a:p>
            <a:r>
              <a:rPr lang="en-US" smtClean="0"/>
              <a:t>Trans people’s lives are shaped by the violence of transphobia</a:t>
            </a:r>
            <a:endParaRPr lang="en-US"/>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16</a:t>
            </a:fld>
            <a:endParaRPr lang="en-US"/>
          </a:p>
        </p:txBody>
      </p:sp>
      <p:sp>
        <p:nvSpPr>
          <p:cNvPr id="4" name="Title 3"/>
          <p:cNvSpPr>
            <a:spLocks noGrp="1"/>
          </p:cNvSpPr>
          <p:nvPr>
            <p:ph type="title"/>
            <p:custDataLst>
              <p:tags r:id="rId4"/>
            </p:custDataLst>
          </p:nvPr>
        </p:nvSpPr>
        <p:spPr/>
        <p:txBody>
          <a:bodyPr/>
          <a:lstStyle/>
          <a:p>
            <a:r>
              <a:rPr lang="en-US" smtClean="0">
                <a:latin typeface="Fira Sans SemiBold" panose="020B0703050000020004" pitchFamily="34" charset="0"/>
                <a:ea typeface="Fira Sans SemiBold" panose="020B0703050000020004" pitchFamily="34" charset="0"/>
              </a:rPr>
              <a:t>Why does gender-affirming and trans-inclusive care matter?</a:t>
            </a:r>
            <a:endParaRPr lang="en-US">
              <a:latin typeface="Fira Sans SemiBold" panose="020B0703050000020004" pitchFamily="34" charset="0"/>
              <a:ea typeface="Fira Sans SemiBold" panose="020B07030500000200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46685314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256686" y="2803360"/>
            <a:ext cx="10346029" cy="619071"/>
          </a:xfrm>
        </p:spPr>
        <p:txBody>
          <a:bodyPr/>
          <a:lstStyle/>
          <a:p>
            <a:r>
              <a:rPr lang="en-US" smtClean="0"/>
              <a:t>It’s based on the following principles:</a:t>
            </a:r>
            <a:endParaRPr lang="en-US"/>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17</a:t>
            </a:fld>
            <a:endParaRPr lang="en-US"/>
          </a:p>
        </p:txBody>
      </p:sp>
      <p:sp>
        <p:nvSpPr>
          <p:cNvPr id="4" name="Text Placeholder 3"/>
          <p:cNvSpPr>
            <a:spLocks noGrp="1"/>
          </p:cNvSpPr>
          <p:nvPr>
            <p:ph type="body" sz="quarter" idx="13"/>
            <p:custDataLst>
              <p:tags r:id="rId4"/>
            </p:custDataLst>
          </p:nvPr>
        </p:nvSpPr>
        <p:spPr>
          <a:xfrm>
            <a:off x="1219762" y="3703818"/>
            <a:ext cx="9337675" cy="1336063"/>
          </a:xfrm>
        </p:spPr>
        <p:txBody>
          <a:bodyPr>
            <a:noAutofit/>
          </a:bodyPr>
          <a:lstStyle/>
          <a:p>
            <a:pPr lvl="1" fontAlgn="base">
              <a:buFont typeface="Arial" panose="020B0604020202020204" pitchFamily="34" charset="0"/>
              <a:buChar char="•"/>
            </a:pPr>
            <a:r>
              <a:rPr lang="en-US" sz="1600"/>
              <a:t>Transgender identities and diverse gender expressions do not constitute a mental </a:t>
            </a:r>
            <a:r>
              <a:rPr lang="en-US" sz="1600" smtClean="0"/>
              <a:t>disorder</a:t>
            </a:r>
          </a:p>
          <a:p>
            <a:pPr lvl="1" fontAlgn="base">
              <a:buFont typeface="Arial" panose="020B0604020202020204" pitchFamily="34" charset="0"/>
              <a:buChar char="•"/>
            </a:pPr>
            <a:endParaRPr lang="en-US" sz="1600"/>
          </a:p>
          <a:p>
            <a:pPr lvl="1" fontAlgn="base">
              <a:buFont typeface="Arial" panose="020B0604020202020204" pitchFamily="34" charset="0"/>
              <a:buChar char="•"/>
            </a:pPr>
            <a:r>
              <a:rPr lang="en-US" sz="1600"/>
              <a:t>Variations in gender identity and expression are normal aspects of human diversity, and binary definitions of gender do not always reflect emerging gender </a:t>
            </a:r>
            <a:r>
              <a:rPr lang="en-US" sz="1600" smtClean="0"/>
              <a:t>identities</a:t>
            </a:r>
          </a:p>
          <a:p>
            <a:pPr lvl="1" fontAlgn="base">
              <a:buFont typeface="Arial" panose="020B0604020202020204" pitchFamily="34" charset="0"/>
              <a:buChar char="•"/>
            </a:pPr>
            <a:endParaRPr lang="en-US" sz="1600"/>
          </a:p>
          <a:p>
            <a:pPr lvl="1" fontAlgn="base">
              <a:buFont typeface="Arial" panose="020B0604020202020204" pitchFamily="34" charset="0"/>
              <a:buChar char="•"/>
            </a:pPr>
            <a:r>
              <a:rPr lang="en-US" sz="1600"/>
              <a:t>Gender identity evolves as an interplay of biology, development, socialization, and </a:t>
            </a:r>
            <a:r>
              <a:rPr lang="en-US" sz="1600" smtClean="0"/>
              <a:t>culture</a:t>
            </a:r>
          </a:p>
          <a:p>
            <a:pPr lvl="1" fontAlgn="base">
              <a:buFont typeface="Arial" panose="020B0604020202020204" pitchFamily="34" charset="0"/>
              <a:buChar char="•"/>
            </a:pPr>
            <a:endParaRPr lang="en-US" sz="1600"/>
          </a:p>
          <a:p>
            <a:pPr lvl="1" fontAlgn="base">
              <a:buFont typeface="Arial" panose="020B0604020202020204" pitchFamily="34" charset="0"/>
              <a:buChar char="•"/>
            </a:pPr>
            <a:r>
              <a:rPr lang="en-US" sz="1600" smtClean="0"/>
              <a:t>If </a:t>
            </a:r>
            <a:r>
              <a:rPr lang="en-US" sz="1600"/>
              <a:t>a mental health issue exists, it most often stems from stigma and negative experiences rather than being intrinsic to the child.</a:t>
            </a:r>
          </a:p>
        </p:txBody>
      </p:sp>
      <p:sp>
        <p:nvSpPr>
          <p:cNvPr id="5" name="Text Placeholder 4"/>
          <p:cNvSpPr>
            <a:spLocks noGrp="1"/>
          </p:cNvSpPr>
          <p:nvPr>
            <p:ph type="body" sz="quarter" idx="14"/>
            <p:custDataLst>
              <p:tags r:id="rId5"/>
            </p:custDataLst>
          </p:nvPr>
        </p:nvSpPr>
        <p:spPr>
          <a:xfrm>
            <a:off x="1256686" y="861207"/>
            <a:ext cx="9263829" cy="1660766"/>
          </a:xfrm>
        </p:spPr>
        <p:txBody>
          <a:bodyPr/>
          <a:lstStyle/>
          <a:p>
            <a:r>
              <a:rPr lang="en-US" sz="4000" smtClean="0"/>
              <a:t>Gender-affirming care principles</a:t>
            </a:r>
          </a:p>
          <a:p>
            <a:pPr>
              <a:lnSpc>
                <a:spcPct val="100000"/>
              </a:lnSpc>
            </a:pPr>
            <a:r>
              <a:rPr lang="en-US" sz="1800" smtClean="0">
                <a:latin typeface="Fira Sans SemiBold" panose="020B0703050000020004" pitchFamily="34" charset="0"/>
                <a:ea typeface="Fira Sans SemiBold" panose="020B0703050000020004" pitchFamily="34" charset="0"/>
                <a:cs typeface="Open Sans Light" panose="020B0306030504020204" pitchFamily="34" charset="0"/>
              </a:rPr>
              <a:t>Gender-affirming care is the gold standard in inclusive, evidence-based care for trans and gender diverse children, youth, and their families, founded by Dr. Diane Ehrensaft.</a:t>
            </a:r>
            <a:endParaRPr lang="en-US" sz="1800">
              <a:latin typeface="Fira Sans SemiBold" panose="020B0703050000020004" pitchFamily="34" charset="0"/>
              <a:ea typeface="Fira Sans SemiBold" panose="020B0703050000020004" pitchFamily="34" charset="0"/>
              <a:cs typeface="Open Sans Light" panose="020B0306030504020204" pitchFamily="34" charset="0"/>
            </a:endParaRPr>
          </a:p>
        </p:txBody>
      </p:sp>
      <p:pic>
        <p:nvPicPr>
          <p:cNvPr id="6" name="Picture 5"/>
          <p:cNvPicPr>
            <a:picLocks noChangeAspect="1"/>
          </p:cNvPicPr>
          <p:nvPr>
            <p:custDataLst>
              <p:tags r:id="rId6"/>
            </p:custDataLst>
          </p:nvPr>
        </p:nvPicPr>
        <p:blipFill>
          <a:blip r:embed="rId9">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64306233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18</a:t>
            </a:fld>
            <a:endParaRPr lang="en-US"/>
          </a:p>
        </p:txBody>
      </p:sp>
      <p:sp>
        <p:nvSpPr>
          <p:cNvPr id="3" name="Content Placeholder 2"/>
          <p:cNvSpPr>
            <a:spLocks noGrp="1"/>
          </p:cNvSpPr>
          <p:nvPr>
            <p:ph sz="quarter" idx="13"/>
            <p:custDataLst>
              <p:tags r:id="rId3"/>
            </p:custDataLst>
          </p:nvPr>
        </p:nvSpPr>
        <p:spPr/>
        <p:txBody>
          <a:bodyPr/>
          <a:lstStyle/>
          <a:p>
            <a:r>
              <a:rPr lang="en-US" sz="2800" smtClean="0">
                <a:latin typeface="Open Sans SemiBold" panose="020B0706030804020204" pitchFamily="34" charset="0"/>
                <a:ea typeface="Open Sans SemiBold" panose="020B0706030804020204" pitchFamily="34" charset="0"/>
                <a:cs typeface="Open Sans SemiBold" panose="020B0706030804020204" pitchFamily="34" charset="0"/>
              </a:rPr>
              <a:t>Intersectionality</a:t>
            </a:r>
          </a:p>
          <a:p>
            <a:endParaRPr lang="en-US" sz="2800">
              <a:latin typeface="Open Sans SemiBold" panose="020B0706030804020204" pitchFamily="34" charset="0"/>
              <a:ea typeface="Open Sans SemiBold" panose="020B0706030804020204" pitchFamily="34" charset="0"/>
              <a:cs typeface="Open Sans SemiBold" panose="020B0706030804020204" pitchFamily="34" charset="0"/>
            </a:endParaRPr>
          </a:p>
          <a:p>
            <a:r>
              <a:rPr lang="en-US"/>
              <a:t>Coined by Dr. Kimberlé Crenshaw in 1989</a:t>
            </a:r>
            <a:endParaRPr lang="en-US" sz="280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45638034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smtClean="0">
                <a:latin typeface="Open Sans SemiBold" panose="020B0706030804020204" pitchFamily="34" charset="0"/>
                <a:ea typeface="Open Sans SemiBold" panose="020B0706030804020204" pitchFamily="34" charset="0"/>
                <a:cs typeface="Open Sans SemiBold" panose="020B0706030804020204" pitchFamily="34" charset="0"/>
              </a:rPr>
              <a:t>Ontario Context</a:t>
            </a: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Subtitle 2"/>
          <p:cNvSpPr>
            <a:spLocks noGrp="1"/>
          </p:cNvSpPr>
          <p:nvPr>
            <p:ph type="subTitle" idx="1"/>
            <p:custDataLst>
              <p:tags r:id="rId3"/>
            </p:custDataLst>
          </p:nvPr>
        </p:nvSpPr>
        <p:spPr/>
        <p:txBody>
          <a:bodyPr/>
          <a:lstStyle/>
          <a:p>
            <a:r>
              <a:rPr lang="en-US" smtClean="0">
                <a:latin typeface="Fira Sans SemiBold" panose="020B0703050000020004" pitchFamily="34" charset="0"/>
                <a:ea typeface="Fira Sans SemiBold" panose="020B0703050000020004" pitchFamily="34" charset="0"/>
              </a:rPr>
              <a:t>3</a:t>
            </a:r>
            <a:endParaRPr lang="en-US">
              <a:latin typeface="Fira Sans SemiBold" panose="020B0703050000020004" pitchFamily="34" charset="0"/>
              <a:ea typeface="Fira Sans SemiBold" panose="020B07030500000200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19</a:t>
            </a:fld>
            <a:endParaRPr lang="en-US"/>
          </a:p>
        </p:txBody>
      </p:sp>
    </p:spTree>
    <p:custDataLst>
      <p:tags r:id="rId1"/>
    </p:custDataLst>
    <p:extLst>
      <p:ext uri="{BB962C8B-B14F-4D97-AF65-F5344CB8AC3E}">
        <p14:creationId xmlns:p14="http://schemas.microsoft.com/office/powerpoint/2010/main" val="187174696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5603" name="AutoShape 2" descr="https://foundation.camh.ca/photos/CAMH%20Shared%20Photos/Sunset%20In%20Forest-%20shutterstock_228722404.jpg"/>
          <p:cNvSpPr>
            <a:spLocks noChangeAspect="1" noChangeArrowheads="1"/>
          </p:cNvSpPr>
          <p:nvPr>
            <p:custDataLst>
              <p:tags r:id="rId2"/>
            </p:custDataLst>
          </p:nvPr>
        </p:nvSpPr>
        <p:spPr bwMode="auto">
          <a:xfrm>
            <a:off x="207433" y="-144463"/>
            <a:ext cx="4064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bri" pitchFamily="34" charset="0"/>
                <a:ea typeface="MS PGothic" pitchFamily="34" charset="-128"/>
                <a:cs typeface="Calibri" pitchFamily="34" charset="0"/>
              </a:defRPr>
            </a:lvl1pPr>
            <a:lvl2pPr marL="742950" indent="-285750" eaLnBrk="0" hangingPunct="0">
              <a:spcBef>
                <a:spcPct val="20000"/>
              </a:spcBef>
              <a:buChar char="–"/>
              <a:defRPr sz="2800">
                <a:solidFill>
                  <a:schemeClr val="tx1"/>
                </a:solidFill>
                <a:latin typeface="Calibri" pitchFamily="34" charset="0"/>
                <a:ea typeface="MS PGothic" pitchFamily="34" charset="-128"/>
                <a:cs typeface="Calibri" pitchFamily="34" charset="0"/>
              </a:defRPr>
            </a:lvl2pPr>
            <a:lvl3pPr marL="1143000" indent="-228600" eaLnBrk="0" hangingPunct="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4pPr>
            <a:lvl5pPr marL="20574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9pPr>
          </a:lstStyle>
          <a:p>
            <a:pPr>
              <a:spcBef>
                <a:spcPct val="0"/>
              </a:spcBef>
              <a:buFontTx/>
              <a:buNone/>
            </a:pPr>
            <a:endParaRPr lang="en-US" altLang="en-US" sz="1800">
              <a:latin typeface="Arial"/>
              <a:cs typeface="Arial"/>
            </a:endParaRPr>
          </a:p>
        </p:txBody>
      </p:sp>
      <p:sp>
        <p:nvSpPr>
          <p:cNvPr id="25604" name="AutoShape 5" descr="https://foundation.camh.ca/photos/CAMH%20Shared%20Photos/Sunset%20In%20Forest-%20shutterstock_228722404.jpg"/>
          <p:cNvSpPr>
            <a:spLocks noChangeAspect="1" noChangeArrowheads="1"/>
          </p:cNvSpPr>
          <p:nvPr>
            <p:custDataLst>
              <p:tags r:id="rId3"/>
            </p:custDataLst>
          </p:nvPr>
        </p:nvSpPr>
        <p:spPr bwMode="auto">
          <a:xfrm>
            <a:off x="410633" y="7938"/>
            <a:ext cx="406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har char="•"/>
              <a:defRPr sz="3200">
                <a:solidFill>
                  <a:schemeClr val="tx1"/>
                </a:solidFill>
                <a:latin typeface="Calibri" pitchFamily="34" charset="0"/>
                <a:ea typeface="MS PGothic" pitchFamily="34" charset="-128"/>
                <a:cs typeface="Calibri" pitchFamily="34" charset="0"/>
              </a:defRPr>
            </a:lvl1pPr>
            <a:lvl2pPr marL="742950" indent="-285750" eaLnBrk="0" hangingPunct="0">
              <a:spcBef>
                <a:spcPct val="20000"/>
              </a:spcBef>
              <a:buChar char="–"/>
              <a:defRPr sz="2800">
                <a:solidFill>
                  <a:schemeClr val="tx1"/>
                </a:solidFill>
                <a:latin typeface="Calibri" pitchFamily="34" charset="0"/>
                <a:ea typeface="MS PGothic" pitchFamily="34" charset="-128"/>
                <a:cs typeface="Calibri" pitchFamily="34" charset="0"/>
              </a:defRPr>
            </a:lvl2pPr>
            <a:lvl3pPr marL="1143000" indent="-228600" eaLnBrk="0" hangingPunct="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4pPr>
            <a:lvl5pPr marL="20574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9pPr>
          </a:lstStyle>
          <a:p>
            <a:pPr>
              <a:spcBef>
                <a:spcPct val="0"/>
              </a:spcBef>
              <a:buFontTx/>
              <a:buNone/>
            </a:pPr>
            <a:endParaRPr lang="en-US" altLang="en-US" sz="1800">
              <a:latin typeface="Arial"/>
              <a:cs typeface="Arial"/>
            </a:endParaRPr>
          </a:p>
        </p:txBody>
      </p:sp>
      <p:sp>
        <p:nvSpPr>
          <p:cNvPr id="25605" name="TextBox 10"/>
          <p:cNvSpPr txBox="1">
            <a:spLocks noChangeArrowheads="1"/>
          </p:cNvSpPr>
          <p:nvPr>
            <p:custDataLst>
              <p:tags r:id="rId4"/>
            </p:custDataLst>
          </p:nvPr>
        </p:nvSpPr>
        <p:spPr bwMode="auto">
          <a:xfrm>
            <a:off x="4846320" y="3756397"/>
            <a:ext cx="7142480" cy="2739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har char="•"/>
              <a:defRPr sz="3200">
                <a:solidFill>
                  <a:schemeClr val="tx1"/>
                </a:solidFill>
                <a:latin typeface="Calibri" pitchFamily="34" charset="0"/>
                <a:ea typeface="MS PGothic" pitchFamily="34" charset="-128"/>
                <a:cs typeface="Calibri" pitchFamily="34" charset="0"/>
              </a:defRPr>
            </a:lvl1pPr>
            <a:lvl2pPr marL="742950" indent="-285750" eaLnBrk="0" hangingPunct="0">
              <a:spcBef>
                <a:spcPct val="20000"/>
              </a:spcBef>
              <a:buChar char="–"/>
              <a:defRPr sz="2800">
                <a:solidFill>
                  <a:schemeClr val="tx1"/>
                </a:solidFill>
                <a:latin typeface="Calibri" pitchFamily="34" charset="0"/>
                <a:ea typeface="MS PGothic" pitchFamily="34" charset="-128"/>
                <a:cs typeface="Calibri" pitchFamily="34" charset="0"/>
              </a:defRPr>
            </a:lvl2pPr>
            <a:lvl3pPr marL="1143000" indent="-228600" eaLnBrk="0" hangingPunct="0">
              <a:spcBef>
                <a:spcPct val="20000"/>
              </a:spcBef>
              <a:buChar char="•"/>
              <a:defRPr sz="2400">
                <a:solidFill>
                  <a:schemeClr val="tx1"/>
                </a:solidFill>
                <a:latin typeface="Calibri" pitchFamily="34" charset="0"/>
                <a:ea typeface="MS PGothic" pitchFamily="34" charset="-128"/>
                <a:cs typeface="Calibri" pitchFamily="34" charset="0"/>
              </a:defRPr>
            </a:lvl3pPr>
            <a:lvl4pPr marL="16002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4pPr>
            <a:lvl5pPr marL="2057400" indent="-228600" eaLnBrk="0" hangingPunct="0">
              <a:spcBef>
                <a:spcPct val="20000"/>
              </a:spcBef>
              <a:buChar char="»"/>
              <a:defRPr sz="2000">
                <a:solidFill>
                  <a:schemeClr val="tx1"/>
                </a:solidFill>
                <a:latin typeface="Calibri" pitchFamily="34" charset="0"/>
                <a:ea typeface="MS PGothic" pitchFamily="34" charset="-128"/>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MS PGothic" pitchFamily="34" charset="-128"/>
                <a:cs typeface="Calibri" pitchFamily="34" charset="0"/>
              </a:defRPr>
            </a:lvl9pPr>
          </a:lstStyle>
          <a:p>
            <a:pPr>
              <a:spcBef>
                <a:spcPct val="0"/>
              </a:spcBef>
              <a:buFontTx/>
              <a:buNone/>
            </a:pPr>
            <a:r>
              <a:rPr lang="en-US" altLang="en-US" sz="2200" b="0" smtClean="0">
                <a:solidFill>
                  <a:srgbClr val="333333"/>
                </a:solidFill>
                <a:latin typeface="Fira Sans SemiBold" panose="020B0703050000020004" pitchFamily="34" charset="0"/>
                <a:ea typeface="Fira Sans SemiBold" panose="020B0703050000020004" pitchFamily="34" charset="0"/>
                <a:cs typeface="Open Sans SemiBold" panose="020B0706030804020204" pitchFamily="34" charset="0"/>
              </a:rPr>
              <a:t>Jack Lewis (He/Him)</a:t>
            </a:r>
          </a:p>
          <a:p>
            <a:pPr>
              <a:spcBef>
                <a:spcPct val="0"/>
              </a:spcBef>
              <a:buFontTx/>
              <a:buNone/>
            </a:pPr>
            <a:endParaRPr lang="en-US" altLang="en-US" sz="2200" smtClean="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1">
              <a:spcBef>
                <a:spcPct val="0"/>
              </a:spcBef>
              <a:defRPr/>
            </a:pPr>
            <a:r>
              <a:rPr lang="en-US" sz="2200" smtClean="0">
                <a:solidFill>
                  <a:srgbClr val="333333"/>
                </a:solidFill>
                <a:latin typeface="Open Sans" panose="020B0606030504020204" pitchFamily="34" charset="0"/>
                <a:ea typeface="Open Sans" panose="020B0606030504020204" pitchFamily="34" charset="0"/>
                <a:cs typeface="Open Sans" panose="020B0606030504020204" pitchFamily="34" charset="0"/>
              </a:rPr>
              <a:t>Bi-racial trans identified individual</a:t>
            </a:r>
          </a:p>
          <a:p>
            <a:pPr lvl="1">
              <a:spcBef>
                <a:spcPct val="0"/>
              </a:spcBef>
              <a:defRPr/>
            </a:pPr>
            <a:r>
              <a:rPr lang="en-US" sz="2200" smtClean="0">
                <a:solidFill>
                  <a:srgbClr val="333333"/>
                </a:solidFill>
                <a:latin typeface="Open Sans" panose="020B0606030504020204" pitchFamily="34" charset="0"/>
                <a:ea typeface="Open Sans" panose="020B0606030504020204" pitchFamily="34" charset="0"/>
                <a:cs typeface="Open Sans" panose="020B0606030504020204" pitchFamily="34" charset="0"/>
              </a:rPr>
              <a:t>LGBTQ2S+ POC advocate and community educator</a:t>
            </a:r>
          </a:p>
          <a:p>
            <a:pPr lvl="1">
              <a:spcBef>
                <a:spcPct val="0"/>
              </a:spcBef>
              <a:defRPr/>
            </a:pPr>
            <a:r>
              <a:rPr lang="en-US" sz="2200" smtClean="0">
                <a:solidFill>
                  <a:srgbClr val="333333"/>
                </a:solidFill>
                <a:latin typeface="Open Sans" panose="020B0606030504020204" pitchFamily="34" charset="0"/>
                <a:ea typeface="Open Sans" panose="020B0606030504020204" pitchFamily="34" charset="0"/>
                <a:cs typeface="Open Sans" panose="020B0606030504020204" pitchFamily="34" charset="0"/>
              </a:rPr>
              <a:t>Peer Support Worker at LGBT Youthline</a:t>
            </a:r>
            <a:endParaRPr lang="en-US" sz="220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spcBef>
                <a:spcPct val="0"/>
              </a:spcBef>
              <a:buFontTx/>
              <a:buNone/>
            </a:pPr>
            <a:endParaRPr lang="en-US" altLang="en-US" sz="220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a:spcBef>
                <a:spcPct val="0"/>
              </a:spcBef>
              <a:buFontTx/>
              <a:buNone/>
            </a:pPr>
            <a:endParaRPr lang="en-US" altLang="en-US" sz="1800">
              <a:solidFill>
                <a:srgbClr val="333333"/>
              </a:solidFill>
              <a:latin typeface="Segoe UI" panose="020B0502040204020203" pitchFamily="34" charset="0"/>
              <a:cs typeface="Segoe UI" panose="020B0502040204020203" pitchFamily="34" charset="0"/>
            </a:endParaRPr>
          </a:p>
        </p:txBody>
      </p:sp>
      <p:sp>
        <p:nvSpPr>
          <p:cNvPr id="10" name="Rectangle 7"/>
          <p:cNvSpPr>
            <a:spLocks noChangeArrowheads="1"/>
          </p:cNvSpPr>
          <p:nvPr>
            <p:custDataLst>
              <p:tags r:id="rId5"/>
            </p:custDataLst>
          </p:nvPr>
        </p:nvSpPr>
        <p:spPr bwMode="auto">
          <a:xfrm>
            <a:off x="4846320" y="618994"/>
            <a:ext cx="7142480"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spcBef>
                <a:spcPct val="20000"/>
              </a:spcBef>
              <a:buChar char="•"/>
              <a:defRPr sz="3200">
                <a:solidFill>
                  <a:schemeClr val="tx1"/>
                </a:solidFill>
                <a:latin typeface="Segoe UI" panose="020B0502040204020203" pitchFamily="34" charset="0"/>
                <a:cs typeface="Segoe UI" panose="020B0502040204020203" pitchFamily="34" charset="0"/>
              </a:defRPr>
            </a:lvl1pPr>
            <a:lvl2pPr marL="742950" indent="-285750">
              <a:spcBef>
                <a:spcPct val="20000"/>
              </a:spcBef>
              <a:buChar char="–"/>
              <a:defRPr sz="2800">
                <a:solidFill>
                  <a:schemeClr val="tx1"/>
                </a:solidFill>
                <a:latin typeface="Segoe UI" panose="020B0502040204020203" pitchFamily="34" charset="0"/>
                <a:cs typeface="Segoe UI" panose="020B0502040204020203" pitchFamily="34" charset="0"/>
              </a:defRPr>
            </a:lvl2pPr>
            <a:lvl3pPr marL="1143000" indent="-228600">
              <a:spcBef>
                <a:spcPct val="20000"/>
              </a:spcBef>
              <a:buChar char="•"/>
              <a:defRPr sz="2400">
                <a:solidFill>
                  <a:schemeClr val="tx1"/>
                </a:solidFill>
                <a:latin typeface="Segoe UI" panose="020B0502040204020203" pitchFamily="34" charset="0"/>
                <a:cs typeface="Segoe UI" panose="020B0502040204020203" pitchFamily="34" charset="0"/>
              </a:defRPr>
            </a:lvl3pPr>
            <a:lvl4pPr marL="1600200" indent="-228600">
              <a:spcBef>
                <a:spcPct val="20000"/>
              </a:spcBef>
              <a:buChar char="–"/>
              <a:defRPr sz="2000">
                <a:solidFill>
                  <a:schemeClr val="tx1"/>
                </a:solidFill>
                <a:latin typeface="Segoe UI" panose="020B0502040204020203" pitchFamily="34" charset="0"/>
                <a:cs typeface="Segoe UI" panose="020B0502040204020203" pitchFamily="34" charset="0"/>
              </a:defRPr>
            </a:lvl4pPr>
            <a:lvl5pPr marL="2057400" indent="-228600">
              <a:spcBef>
                <a:spcPct val="20000"/>
              </a:spcBef>
              <a:buChar char="»"/>
              <a:defRPr sz="2000">
                <a:solidFill>
                  <a:schemeClr val="tx1"/>
                </a:solidFill>
                <a:latin typeface="Segoe UI" panose="020B0502040204020203" pitchFamily="34" charset="0"/>
                <a:cs typeface="Segoe UI" panose="020B0502040204020203" pitchFamily="34" charset="0"/>
              </a:defRPr>
            </a:lvl5pPr>
            <a:lvl6pPr marL="2514600" indent="-228600" eaLnBrk="0" fontAlgn="base" hangingPunct="0">
              <a:spcBef>
                <a:spcPct val="20000"/>
              </a:spcBef>
              <a:spcAft>
                <a:spcPct val="0"/>
              </a:spcAft>
              <a:buChar char="»"/>
              <a:defRPr sz="2000">
                <a:solidFill>
                  <a:schemeClr val="tx1"/>
                </a:solidFill>
                <a:latin typeface="Segoe UI" panose="020B0502040204020203" pitchFamily="34" charset="0"/>
                <a:cs typeface="Segoe UI" panose="020B0502040204020203" pitchFamily="34" charset="0"/>
              </a:defRPr>
            </a:lvl6pPr>
            <a:lvl7pPr marL="2971800" indent="-228600" eaLnBrk="0" fontAlgn="base" hangingPunct="0">
              <a:spcBef>
                <a:spcPct val="20000"/>
              </a:spcBef>
              <a:spcAft>
                <a:spcPct val="0"/>
              </a:spcAft>
              <a:buChar char="»"/>
              <a:defRPr sz="2000">
                <a:solidFill>
                  <a:schemeClr val="tx1"/>
                </a:solidFill>
                <a:latin typeface="Segoe UI" panose="020B0502040204020203" pitchFamily="34" charset="0"/>
                <a:cs typeface="Segoe UI" panose="020B0502040204020203" pitchFamily="34" charset="0"/>
              </a:defRPr>
            </a:lvl7pPr>
            <a:lvl8pPr marL="3429000" indent="-228600" eaLnBrk="0" fontAlgn="base" hangingPunct="0">
              <a:spcBef>
                <a:spcPct val="20000"/>
              </a:spcBef>
              <a:spcAft>
                <a:spcPct val="0"/>
              </a:spcAft>
              <a:buChar char="»"/>
              <a:defRPr sz="2000">
                <a:solidFill>
                  <a:schemeClr val="tx1"/>
                </a:solidFill>
                <a:latin typeface="Segoe UI" panose="020B0502040204020203" pitchFamily="34" charset="0"/>
                <a:cs typeface="Segoe UI" panose="020B0502040204020203" pitchFamily="34" charset="0"/>
              </a:defRPr>
            </a:lvl8pPr>
            <a:lvl9pPr marL="3886200" indent="-228600" eaLnBrk="0" fontAlgn="base" hangingPunct="0">
              <a:spcBef>
                <a:spcPct val="20000"/>
              </a:spcBef>
              <a:spcAft>
                <a:spcPct val="0"/>
              </a:spcAft>
              <a:buChar char="»"/>
              <a:defRPr sz="2000">
                <a:solidFill>
                  <a:schemeClr val="tx1"/>
                </a:solidFill>
                <a:latin typeface="Segoe UI" panose="020B0502040204020203" pitchFamily="34" charset="0"/>
                <a:cs typeface="Segoe UI" panose="020B0502040204020203" pitchFamily="34" charset="0"/>
              </a:defRPr>
            </a:lvl9pPr>
          </a:lstStyle>
          <a:p>
            <a:pPr marL="0" indent="0">
              <a:spcBef>
                <a:spcPct val="0"/>
              </a:spcBef>
              <a:buNone/>
              <a:defRPr/>
            </a:pPr>
            <a:r>
              <a:rPr lang="en-US" sz="2200" err="1" smtClean="0">
                <a:solidFill>
                  <a:srgbClr val="333333"/>
                </a:solidFill>
                <a:latin typeface="Fira Sans SemiBold" panose="020B0703050000020004" pitchFamily="34" charset="0"/>
                <a:ea typeface="Fira Sans SemiBold" panose="020B0703050000020004" pitchFamily="34" charset="0"/>
                <a:cs typeface="Open Sans SemiBold" panose="020B0706030804020204" pitchFamily="34" charset="0"/>
              </a:rPr>
              <a:t>Fae Johnstone (They/She)</a:t>
            </a:r>
          </a:p>
          <a:p>
            <a:pPr marL="0" indent="0">
              <a:spcBef>
                <a:spcPct val="0"/>
              </a:spcBef>
              <a:buNone/>
              <a:defRPr/>
            </a:pPr>
            <a:endParaRPr lang="en-US" sz="2200" b="0" smtClean="0">
              <a:solidFill>
                <a:srgbClr val="333333"/>
              </a:solidFill>
              <a:latin typeface="Open Sans" panose="020B0606030504020204" pitchFamily="34" charset="0"/>
              <a:ea typeface="Open Sans" panose="020B0606030504020204" pitchFamily="34" charset="0"/>
              <a:cs typeface="Open Sans" panose="020B0606030504020204" pitchFamily="34" charset="0"/>
            </a:endParaRPr>
          </a:p>
          <a:p>
            <a:pPr lvl="1">
              <a:spcBef>
                <a:spcPct val="0"/>
              </a:spcBef>
              <a:defRPr/>
            </a:pPr>
            <a:r>
              <a:rPr lang="en-US" sz="2200" b="0" smtClean="0">
                <a:solidFill>
                  <a:srgbClr val="333333"/>
                </a:solidFill>
                <a:latin typeface="Open Sans" panose="020B0606030504020204" pitchFamily="34" charset="0"/>
                <a:ea typeface="Open Sans" panose="020B0606030504020204" pitchFamily="34" charset="0"/>
                <a:cs typeface="Open Sans" panose="020B0606030504020204" pitchFamily="34" charset="0"/>
              </a:rPr>
              <a:t>Trans and LGBTQ2S+ educator, consultant and writer</a:t>
            </a:r>
          </a:p>
          <a:p>
            <a:pPr lvl="1">
              <a:spcBef>
                <a:spcPct val="0"/>
              </a:spcBef>
              <a:defRPr/>
            </a:pPr>
            <a:r>
              <a:rPr lang="en-US" sz="2200" smtClean="0">
                <a:solidFill>
                  <a:srgbClr val="333333"/>
                </a:solidFill>
                <a:latin typeface="Open Sans" panose="020B0606030504020204" pitchFamily="34" charset="0"/>
                <a:ea typeface="Open Sans" panose="020B0606030504020204" pitchFamily="34" charset="0"/>
                <a:cs typeface="Open Sans" panose="020B0606030504020204" pitchFamily="34" charset="0"/>
              </a:rPr>
              <a:t>Background in CYMH and SRHR</a:t>
            </a:r>
          </a:p>
          <a:p>
            <a:pPr lvl="1">
              <a:spcBef>
                <a:spcPct val="0"/>
              </a:spcBef>
              <a:defRPr/>
            </a:pPr>
            <a:r>
              <a:rPr lang="en-US" sz="2200" b="0" smtClean="0">
                <a:solidFill>
                  <a:srgbClr val="333333"/>
                </a:solidFill>
                <a:latin typeface="Open Sans" panose="020B0606030504020204" pitchFamily="34" charset="0"/>
                <a:ea typeface="Open Sans" panose="020B0606030504020204" pitchFamily="34" charset="0"/>
                <a:cs typeface="Open Sans" panose="020B0606030504020204" pitchFamily="34" charset="0"/>
              </a:rPr>
              <a:t>Senior Associate of Engagement and Mobilization with Wisdom2Action</a:t>
            </a:r>
          </a:p>
        </p:txBody>
      </p:sp>
      <p:sp>
        <p:nvSpPr>
          <p:cNvPr id="11" name="Slide Number Placeholder 5"/>
          <p:cNvSpPr>
            <a:spLocks noGrp="1"/>
          </p:cNvSpPr>
          <p:nvPr>
            <p:ph type="sldNum" sz="quarter" idx="4"/>
            <p:custDataLst>
              <p:tags r:id="rId6"/>
            </p:custDataLst>
          </p:nvPr>
        </p:nvSpPr>
        <p:spPr>
          <a:prstGeom prst="rect">
            <a:avLst/>
          </a:prstGeom>
        </p:spPr>
        <p:txBody>
          <a:bodyPr/>
          <a:lstStyle/>
          <a:p>
            <a:fld id="{1ECEE783-4751-3447-A075-565592F019DC}" type="slidenum">
              <a:rPr lang="en-US" sz="700" smtClean="0">
                <a:latin typeface="Manuale" panose="02040504050405060204" pitchFamily="18" charset="0"/>
              </a:rPr>
              <a:t>2</a:t>
            </a:fld>
            <a:endParaRPr lang="en-US" sz="700">
              <a:latin typeface="Manuale" panose="02040504050405060204" pitchFamily="18" charset="0"/>
            </a:endParaRPr>
          </a:p>
        </p:txBody>
      </p:sp>
      <p:pic>
        <p:nvPicPr>
          <p:cNvPr id="2" name="Picture 1"/>
          <p:cNvPicPr>
            <a:picLocks noChangeAspect="1"/>
          </p:cNvPicPr>
          <p:nvPr>
            <p:custDataLst>
              <p:tags r:id="rId7"/>
            </p:custDataLst>
          </p:nvPr>
        </p:nvPicPr>
        <p:blipFill>
          <a:blip r:embed="rId12">
            <a:extLst>
              <a:ext uri="{28A0092B-C50C-407E-A947-70E740481C1C}">
                <a14:useLocalDpi xmlns:a14="http://schemas.microsoft.com/office/drawing/2010/main" val="0"/>
              </a:ext>
            </a:extLst>
          </a:blip>
          <a:stretch>
            <a:fillRect/>
          </a:stretch>
        </p:blipFill>
        <p:spPr>
          <a:xfrm>
            <a:off x="692277" y="3708819"/>
            <a:ext cx="3474406" cy="2475559"/>
          </a:xfrm>
          <a:prstGeom prst="rect">
            <a:avLst/>
          </a:prstGeom>
          <a:ln w="25400">
            <a:solidFill>
              <a:schemeClr val="bg1"/>
            </a:solidFill>
          </a:ln>
        </p:spPr>
      </p:pic>
      <p:pic>
        <p:nvPicPr>
          <p:cNvPr id="3" name="Picture 2"/>
          <p:cNvPicPr>
            <a:picLocks noChangeAspect="1"/>
          </p:cNvPicPr>
          <p:nvPr>
            <p:custDataLst>
              <p:tags r:id="rId8"/>
            </p:custDataLst>
          </p:nvPr>
        </p:nvPicPr>
        <p:blipFill>
          <a:blip r:embed="rId13">
            <a:extLst>
              <a:ext uri="{28A0092B-C50C-407E-A947-70E740481C1C}">
                <a14:useLocalDpi xmlns:a14="http://schemas.microsoft.com/office/drawing/2010/main" val="0"/>
              </a:ext>
            </a:extLst>
          </a:blip>
          <a:stretch>
            <a:fillRect/>
          </a:stretch>
        </p:blipFill>
        <p:spPr>
          <a:xfrm>
            <a:off x="671930" y="616764"/>
            <a:ext cx="3445417" cy="2463586"/>
          </a:xfrm>
          <a:prstGeom prst="rect">
            <a:avLst/>
          </a:prstGeom>
          <a:ln w="25400">
            <a:solidFill>
              <a:schemeClr val="bg1"/>
            </a:solidFill>
          </a:ln>
        </p:spPr>
      </p:pic>
      <p:pic>
        <p:nvPicPr>
          <p:cNvPr id="13" name="Picture 12"/>
          <p:cNvPicPr>
            <a:picLocks noChangeAspect="1"/>
          </p:cNvPicPr>
          <p:nvPr>
            <p:custDataLst>
              <p:tags r:id="rId9"/>
            </p:custDataLst>
          </p:nvPr>
        </p:nvPicPr>
        <p:blipFill>
          <a:blip r:embed="rId14">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0488648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xmlns:a14="http://schemas.microsoft.com/office/drawing/2010/main" xmlns:p15="http://schemas.microsoft.com/office/powerpoint/2012/main" xmlns:p159="http://schemas.microsoft.com/office/powerpoint/2015/09/main">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95959" y="2438399"/>
            <a:ext cx="8800093" cy="3207489"/>
          </a:xfrm>
        </p:spPr>
        <p:txBody>
          <a:bodyPr/>
          <a:lstStyle/>
          <a:p>
            <a:pPr fontAlgn="base"/>
            <a:r>
              <a:rPr lang="en-US">
                <a:latin typeface="Open Sans ExtraBold" panose="020B0906030804020204" pitchFamily="34" charset="0"/>
                <a:ea typeface="Open Sans ExtraBold" panose="020B0906030804020204" pitchFamily="34" charset="0"/>
                <a:cs typeface="Open Sans ExtraBold" panose="020B0906030804020204" pitchFamily="34" charset="0"/>
              </a:rPr>
              <a:t>One-third</a:t>
            </a:r>
            <a:r>
              <a:rPr lang="en-US">
                <a:latin typeface="Open Sans SemiBold" panose="020B0706030804020204" pitchFamily="34" charset="0"/>
                <a:ea typeface="Open Sans SemiBold" panose="020B0706030804020204" pitchFamily="34" charset="0"/>
                <a:cs typeface="Open Sans SemiBold" panose="020B0706030804020204" pitchFamily="34" charset="0"/>
              </a:rPr>
              <a:t> </a:t>
            </a:r>
            <a:r>
              <a:rPr lang="en-US">
                <a:latin typeface="Open Sans" panose="020B0606030504020204" pitchFamily="34" charset="0"/>
                <a:ea typeface="Open Sans" panose="020B0606030504020204" pitchFamily="34" charset="0"/>
                <a:cs typeface="Open Sans" panose="020B0606030504020204" pitchFamily="34" charset="0"/>
              </a:rPr>
              <a:t>of younger (ages 14-18) and half of older youth (ages 19-25) reported missing needed physical health care during the past year, and even more missed needed mental health </a:t>
            </a:r>
            <a:r>
              <a:rPr lang="en-US" smtClean="0">
                <a:latin typeface="Open Sans" panose="020B0606030504020204" pitchFamily="34" charset="0"/>
                <a:ea typeface="Open Sans" panose="020B0606030504020204" pitchFamily="34" charset="0"/>
                <a:cs typeface="Open Sans" panose="020B0606030504020204" pitchFamily="34" charset="0"/>
              </a:rPr>
              <a:t>care</a:t>
            </a:r>
          </a:p>
          <a:p>
            <a:pPr fontAlgn="base"/>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a:p>
            <a:pPr fontAlgn="base"/>
            <a:r>
              <a:rPr lang="en-US">
                <a:latin typeface="Open Sans ExtraBold" panose="020B0906030804020204" pitchFamily="34" charset="0"/>
                <a:ea typeface="Open Sans ExtraBold" panose="020B0906030804020204" pitchFamily="34" charset="0"/>
                <a:cs typeface="Open Sans ExtraBold" panose="020B0906030804020204" pitchFamily="34" charset="0"/>
              </a:rPr>
              <a:t>52%</a:t>
            </a:r>
            <a:r>
              <a:rPr lang="en-US">
                <a:latin typeface="Open Sans SemiBold" panose="020B0706030804020204" pitchFamily="34" charset="0"/>
                <a:ea typeface="Open Sans SemiBold" panose="020B0706030804020204" pitchFamily="34" charset="0"/>
                <a:cs typeface="Open Sans SemiBold" panose="020B0706030804020204" pitchFamily="34" charset="0"/>
              </a:rPr>
              <a:t> </a:t>
            </a:r>
            <a:r>
              <a:rPr lang="en-US">
                <a:latin typeface="Open Sans" panose="020B0606030504020204" pitchFamily="34" charset="0"/>
                <a:ea typeface="Open Sans" panose="020B0606030504020204" pitchFamily="34" charset="0"/>
                <a:cs typeface="Open Sans" panose="020B0606030504020204" pitchFamily="34" charset="0"/>
              </a:rPr>
              <a:t>of trans people in Ontario who have accessed an emergency room have had a negative experience doing </a:t>
            </a:r>
            <a:r>
              <a:rPr lang="en-US" smtClean="0">
                <a:latin typeface="Open Sans" panose="020B0606030504020204" pitchFamily="34" charset="0"/>
                <a:ea typeface="Open Sans" panose="020B0606030504020204" pitchFamily="34" charset="0"/>
                <a:cs typeface="Open Sans" panose="020B0606030504020204" pitchFamily="34" charset="0"/>
              </a:rPr>
              <a:t>so</a:t>
            </a:r>
          </a:p>
          <a:p>
            <a:pPr fontAlgn="base"/>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a:p>
            <a:pPr fontAlgn="base"/>
            <a:r>
              <a:rPr lang="en-US">
                <a:latin typeface="Open Sans ExtraBold" panose="020B0906030804020204" pitchFamily="34" charset="0"/>
                <a:ea typeface="Open Sans ExtraBold" panose="020B0906030804020204" pitchFamily="34" charset="0"/>
                <a:cs typeface="Open Sans ExtraBold" panose="020B0906030804020204" pitchFamily="34" charset="0"/>
              </a:rPr>
              <a:t>21%</a:t>
            </a:r>
            <a:r>
              <a:rPr lang="en-US">
                <a:latin typeface="Open Sans SemiBold" panose="020B0706030804020204" pitchFamily="34" charset="0"/>
                <a:ea typeface="Open Sans SemiBold" panose="020B0706030804020204" pitchFamily="34" charset="0"/>
                <a:cs typeface="Open Sans SemiBold" panose="020B0706030804020204" pitchFamily="34" charset="0"/>
              </a:rPr>
              <a:t> </a:t>
            </a:r>
            <a:r>
              <a:rPr lang="en-US">
                <a:latin typeface="Open Sans" panose="020B0606030504020204" pitchFamily="34" charset="0"/>
                <a:ea typeface="Open Sans" panose="020B0606030504020204" pitchFamily="34" charset="0"/>
                <a:cs typeface="Open Sans" panose="020B0606030504020204" pitchFamily="34" charset="0"/>
              </a:rPr>
              <a:t>of trans people in Ontario have avoided accessing emergency rooms when needed due to fear of negative </a:t>
            </a:r>
            <a:r>
              <a:rPr lang="en-US" smtClean="0">
                <a:latin typeface="Open Sans" panose="020B0606030504020204" pitchFamily="34" charset="0"/>
                <a:ea typeface="Open Sans" panose="020B0606030504020204" pitchFamily="34" charset="0"/>
                <a:cs typeface="Open Sans" panose="020B0606030504020204" pitchFamily="34" charset="0"/>
              </a:rPr>
              <a:t>treatment</a:t>
            </a:r>
            <a:endParaRPr lang="en-US">
              <a:latin typeface="Open Sans" panose="020B0606030504020204" pitchFamily="34" charset="0"/>
              <a:ea typeface="Open Sans" panose="020B0606030504020204" pitchFamily="34" charset="0"/>
              <a:cs typeface="Open Sans" panose="020B0606030504020204" pitchFamily="34" charset="0"/>
            </a:endParaRPr>
          </a:p>
          <a:p>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20</a:t>
            </a:fld>
            <a:endParaRPr lang="en-US"/>
          </a:p>
        </p:txBody>
      </p:sp>
      <p:sp>
        <p:nvSpPr>
          <p:cNvPr id="4" name="Title 3"/>
          <p:cNvSpPr>
            <a:spLocks noGrp="1"/>
          </p:cNvSpPr>
          <p:nvPr>
            <p:ph type="title"/>
            <p:custDataLst>
              <p:tags r:id="rId4"/>
            </p:custDataLst>
          </p:nvPr>
        </p:nvSpPr>
        <p:spPr>
          <a:xfrm>
            <a:off x="1395959" y="866582"/>
            <a:ext cx="10346029" cy="619071"/>
          </a:xfrm>
        </p:spPr>
        <p:txBody>
          <a:bodyPr/>
          <a:lstStyle/>
          <a:p>
            <a:r>
              <a:rPr lang="en-US" sz="3600">
                <a:latin typeface="Open Sans Light" panose="020B0306030504020204" pitchFamily="34" charset="0"/>
                <a:ea typeface="Open Sans Light" panose="020B0306030504020204" pitchFamily="34" charset="0"/>
                <a:cs typeface="Open Sans Light" panose="020B0306030504020204" pitchFamily="34" charset="0"/>
              </a:rPr>
              <a:t>Trans </a:t>
            </a:r>
            <a:r>
              <a:rPr lang="en-US" sz="3600" smtClean="0">
                <a:latin typeface="Open Sans Light" panose="020B0306030504020204" pitchFamily="34" charset="0"/>
                <a:ea typeface="Open Sans Light" panose="020B0306030504020204" pitchFamily="34" charset="0"/>
                <a:cs typeface="Open Sans Light" panose="020B0306030504020204" pitchFamily="34" charset="0"/>
              </a:rPr>
              <a:t>children </a:t>
            </a:r>
            <a:r>
              <a:rPr lang="en-US" sz="3600">
                <a:latin typeface="Open Sans Light" panose="020B0306030504020204" pitchFamily="34" charset="0"/>
                <a:ea typeface="Open Sans Light" panose="020B0306030504020204" pitchFamily="34" charset="0"/>
                <a:cs typeface="Open Sans Light" panose="020B0306030504020204" pitchFamily="34" charset="0"/>
              </a:rPr>
              <a:t>and </a:t>
            </a:r>
            <a:r>
              <a:rPr lang="en-US" sz="3600" smtClean="0">
                <a:latin typeface="Open Sans Light" panose="020B0306030504020204" pitchFamily="34" charset="0"/>
                <a:ea typeface="Open Sans Light" panose="020B0306030504020204" pitchFamily="34" charset="0"/>
                <a:cs typeface="Open Sans Light" panose="020B0306030504020204" pitchFamily="34" charset="0"/>
              </a:rPr>
              <a:t>youth </a:t>
            </a:r>
            <a:r>
              <a:rPr lang="en-US" sz="3600">
                <a:latin typeface="Open Sans Light" panose="020B0306030504020204" pitchFamily="34" charset="0"/>
                <a:ea typeface="Open Sans Light" panose="020B0306030504020204" pitchFamily="34" charset="0"/>
                <a:cs typeface="Open Sans Light" panose="020B0306030504020204" pitchFamily="34" charset="0"/>
              </a:rPr>
              <a:t>do not feel safe accessing health and social services.</a:t>
            </a:r>
          </a:p>
        </p:txBody>
      </p:sp>
      <p:pic>
        <p:nvPicPr>
          <p:cNvPr id="5" name="Picture 4"/>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
        <p:nvSpPr>
          <p:cNvPr id="7" name="TextBox 6"/>
          <p:cNvSpPr txBox="1"/>
          <p:nvPr>
            <p:custDataLst>
              <p:tags r:id="rId6"/>
            </p:custDataLst>
          </p:nvPr>
        </p:nvSpPr>
        <p:spPr>
          <a:xfrm>
            <a:off x="1541721" y="6116260"/>
            <a:ext cx="3976577" cy="276999"/>
          </a:xfrm>
          <a:prstGeom prst="rect">
            <a:avLst/>
          </a:prstGeom>
          <a:noFill/>
        </p:spPr>
        <p:txBody>
          <a:bodyPr wrap="square" rtlCol="0">
            <a:spAutoFit/>
          </a:bodyPr>
          <a:lstStyle/>
          <a:p>
            <a:r>
              <a:rPr lang="fr-FR" sz="1200">
                <a:latin typeface="Open Sans Light" panose="020B0306030504020204" pitchFamily="34" charset="0"/>
                <a:ea typeface="Open Sans Light" panose="020B0306030504020204" pitchFamily="34" charset="0"/>
                <a:cs typeface="Open Sans Light" panose="020B0306030504020204" pitchFamily="34" charset="0"/>
              </a:rPr>
              <a:t>Source: SARAYVC &amp; </a:t>
            </a:r>
            <a:r>
              <a:rPr lang="fr-FR" sz="1200" err="1" smtClean="0">
                <a:latin typeface="Open Sans Light" panose="020B0306030504020204" pitchFamily="34" charset="0"/>
                <a:ea typeface="Open Sans Light" panose="020B0306030504020204" pitchFamily="34" charset="0"/>
                <a:cs typeface="Open Sans Light" panose="020B0306030504020204" pitchFamily="34" charset="0"/>
              </a:rPr>
              <a:t>TransPulse Project</a:t>
            </a:r>
            <a:endParaRPr lang="en-US" sz="1200">
              <a:latin typeface="Open Sans Light" panose="020B0306030504020204" pitchFamily="34" charset="0"/>
              <a:ea typeface="Open Sans Light" panose="020B0306030504020204" pitchFamily="34" charset="0"/>
              <a:cs typeface="Open Sans Light" panose="020B0306030504020204" pitchFamily="34" charset="0"/>
            </a:endParaRPr>
          </a:p>
        </p:txBody>
      </p:sp>
    </p:spTree>
    <p:custDataLst>
      <p:tags r:id="rId1"/>
    </p:custDataLst>
    <p:extLst>
      <p:ext uri="{BB962C8B-B14F-4D97-AF65-F5344CB8AC3E}">
        <p14:creationId xmlns:p14="http://schemas.microsoft.com/office/powerpoint/2010/main" val="2110695464"/>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custDataLst>
              <p:tags r:id="rId2"/>
            </p:custDataLst>
          </p:nvPr>
        </p:nvSpPr>
        <p:spPr/>
        <p:txBody>
          <a:bodyPr/>
          <a:lstStyle/>
          <a:p>
            <a:fld id="{1ECEE783-4751-3447-A075-565592F019DC}" type="slidenum">
              <a:rPr lang="en-US" smtClean="0"/>
              <a:t>21</a:t>
            </a:fld>
            <a:endParaRPr lang="en-US"/>
          </a:p>
        </p:txBody>
      </p:sp>
      <p:pic>
        <p:nvPicPr>
          <p:cNvPr id="13" name="Picture 12"/>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a:xfrm>
            <a:off x="864577" y="329609"/>
            <a:ext cx="10531556" cy="6060558"/>
          </a:xfrm>
          <a:prstGeom prst="rect">
            <a:avLst/>
          </a:prstGeom>
        </p:spPr>
      </p:pic>
    </p:spTree>
    <p:custDataLst>
      <p:tags r:id="rId1"/>
    </p:custDataLst>
    <p:extLst>
      <p:ext uri="{BB962C8B-B14F-4D97-AF65-F5344CB8AC3E}">
        <p14:creationId xmlns:p14="http://schemas.microsoft.com/office/powerpoint/2010/main" val="1368860978"/>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smtClean="0"/>
              <a:t>From theory to practice</a:t>
            </a:r>
            <a:endParaRPr lang="en-US"/>
          </a:p>
        </p:txBody>
      </p:sp>
      <p:sp>
        <p:nvSpPr>
          <p:cNvPr id="3" name="Subtitle 2"/>
          <p:cNvSpPr>
            <a:spLocks noGrp="1"/>
          </p:cNvSpPr>
          <p:nvPr>
            <p:ph type="subTitle" idx="1"/>
            <p:custDataLst>
              <p:tags r:id="rId3"/>
            </p:custDataLst>
          </p:nvPr>
        </p:nvSpPr>
        <p:spPr/>
        <p:txBody>
          <a:bodyPr/>
          <a:lstStyle/>
          <a:p>
            <a:r>
              <a:rPr lang="en-US" smtClean="0">
                <a:latin typeface="Fira Sans SemiBold" panose="020B0703050000020004" pitchFamily="34" charset="0"/>
                <a:ea typeface="Fira Sans SemiBold" panose="020B0703050000020004" pitchFamily="34" charset="0"/>
              </a:rPr>
              <a:t>4</a:t>
            </a:r>
            <a:endParaRPr lang="en-US">
              <a:latin typeface="Fira Sans SemiBold" panose="020B0703050000020004" pitchFamily="34" charset="0"/>
              <a:ea typeface="Fira Sans SemiBold" panose="020B07030500000200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22</a:t>
            </a:fld>
            <a:endParaRPr lang="en-US"/>
          </a:p>
        </p:txBody>
      </p:sp>
    </p:spTree>
    <p:custDataLst>
      <p:tags r:id="rId1"/>
    </p:custDataLst>
    <p:extLst>
      <p:ext uri="{BB962C8B-B14F-4D97-AF65-F5344CB8AC3E}">
        <p14:creationId xmlns:p14="http://schemas.microsoft.com/office/powerpoint/2010/main" val="802464543"/>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95959" y="2425873"/>
            <a:ext cx="10422230" cy="4351338"/>
          </a:xfrm>
        </p:spPr>
        <p:txBody>
          <a:bodyPr/>
          <a:lstStyle/>
          <a:p>
            <a:r>
              <a:rPr lang="en-US">
                <a:latin typeface="Open Sans" panose="020B0606030504020204" pitchFamily="34" charset="0"/>
                <a:ea typeface="Open Sans" panose="020B0606030504020204" pitchFamily="34" charset="0"/>
                <a:cs typeface="Open Sans" panose="020B0606030504020204" pitchFamily="34" charset="0"/>
              </a:rPr>
              <a:t>At the end of the day, trans affirming care is</a:t>
            </a:r>
            <a:r>
              <a:rPr lang="en-US" smtClean="0">
                <a:latin typeface="Open Sans" panose="020B0606030504020204" pitchFamily="34" charset="0"/>
                <a:ea typeface="Open Sans" panose="020B0606030504020204" pitchFamily="34" charset="0"/>
                <a:cs typeface="Open Sans" panose="020B0606030504020204" pitchFamily="34" charset="0"/>
              </a:rPr>
              <a:t>:</a:t>
            </a:r>
          </a:p>
          <a:p>
            <a:endParaRPr lang="en-US"/>
          </a:p>
          <a:p>
            <a:pPr lvl="1" fontAlgn="base">
              <a:buFont typeface="Arial" panose="020B0604020202020204" pitchFamily="34" charset="0"/>
              <a:buChar char="•"/>
            </a:pPr>
            <a:r>
              <a:rPr lang="en-US" sz="2000">
                <a:latin typeface="Open Sans" panose="020B0606030504020204" pitchFamily="34" charset="0"/>
                <a:ea typeface="Open Sans" panose="020B0606030504020204" pitchFamily="34" charset="0"/>
                <a:cs typeface="Open Sans" panose="020B0606030504020204" pitchFamily="34" charset="0"/>
              </a:rPr>
              <a:t>Meeting people where they’re </a:t>
            </a:r>
            <a:r>
              <a:rPr lang="en-US" sz="2000" smtClean="0">
                <a:latin typeface="Open Sans" panose="020B0606030504020204" pitchFamily="34" charset="0"/>
                <a:ea typeface="Open Sans" panose="020B0606030504020204" pitchFamily="34" charset="0"/>
                <a:cs typeface="Open Sans" panose="020B0606030504020204" pitchFamily="34" charset="0"/>
              </a:rPr>
              <a:t>at </a:t>
            </a:r>
          </a:p>
          <a:p>
            <a:pPr lvl="1" fontAlgn="base">
              <a:buFont typeface="Arial" panose="020B0604020202020204" pitchFamily="34" charset="0"/>
              <a:buChar char="•"/>
            </a:pPr>
            <a:endParaRPr lang="en-US" sz="2000">
              <a:latin typeface="Open Sans" panose="020B0606030504020204" pitchFamily="34" charset="0"/>
              <a:ea typeface="Open Sans" panose="020B0606030504020204" pitchFamily="34" charset="0"/>
              <a:cs typeface="Open Sans" panose="020B0606030504020204" pitchFamily="34" charset="0"/>
            </a:endParaRPr>
          </a:p>
          <a:p>
            <a:pPr lvl="1" fontAlgn="base">
              <a:buFont typeface="Arial" panose="020B0604020202020204" pitchFamily="34" charset="0"/>
              <a:buChar char="•"/>
            </a:pPr>
            <a:r>
              <a:rPr lang="en-US" sz="2000">
                <a:latin typeface="Open Sans" panose="020B0606030504020204" pitchFamily="34" charset="0"/>
                <a:ea typeface="Open Sans" panose="020B0606030504020204" pitchFamily="34" charset="0"/>
                <a:cs typeface="Open Sans" panose="020B0606030504020204" pitchFamily="34" charset="0"/>
              </a:rPr>
              <a:t>Avoiding imposing your ideas onto </a:t>
            </a:r>
            <a:r>
              <a:rPr lang="en-US" sz="2000" smtClean="0">
                <a:latin typeface="Open Sans" panose="020B0606030504020204" pitchFamily="34" charset="0"/>
                <a:ea typeface="Open Sans" panose="020B0606030504020204" pitchFamily="34" charset="0"/>
                <a:cs typeface="Open Sans" panose="020B0606030504020204" pitchFamily="34" charset="0"/>
              </a:rPr>
              <a:t>others</a:t>
            </a:r>
          </a:p>
          <a:p>
            <a:pPr lvl="1" fontAlgn="base">
              <a:buFont typeface="Arial" panose="020B0604020202020204" pitchFamily="34" charset="0"/>
              <a:buChar char="•"/>
            </a:pPr>
            <a:endParaRPr lang="en-US" sz="2000">
              <a:latin typeface="Open Sans" panose="020B0606030504020204" pitchFamily="34" charset="0"/>
              <a:ea typeface="Open Sans" panose="020B0606030504020204" pitchFamily="34" charset="0"/>
              <a:cs typeface="Open Sans" panose="020B0606030504020204" pitchFamily="34" charset="0"/>
            </a:endParaRPr>
          </a:p>
          <a:p>
            <a:pPr lvl="1" fontAlgn="base">
              <a:buFont typeface="Arial" panose="020B0604020202020204" pitchFamily="34" charset="0"/>
              <a:buChar char="•"/>
            </a:pPr>
            <a:r>
              <a:rPr lang="en-US" sz="2000">
                <a:latin typeface="Open Sans" panose="020B0606030504020204" pitchFamily="34" charset="0"/>
                <a:ea typeface="Open Sans" panose="020B0606030504020204" pitchFamily="34" charset="0"/>
                <a:cs typeface="Open Sans" panose="020B0606030504020204" pitchFamily="34" charset="0"/>
              </a:rPr>
              <a:t>Acknowledging the client as the expert in their own identities and </a:t>
            </a:r>
            <a:r>
              <a:rPr lang="en-US" sz="2000" smtClean="0">
                <a:latin typeface="Open Sans" panose="020B0606030504020204" pitchFamily="34" charset="0"/>
                <a:ea typeface="Open Sans" panose="020B0606030504020204" pitchFamily="34" charset="0"/>
                <a:cs typeface="Open Sans" panose="020B0606030504020204" pitchFamily="34" charset="0"/>
              </a:rPr>
              <a:t>experiences</a:t>
            </a:r>
          </a:p>
          <a:p>
            <a:pPr lvl="1" fontAlgn="base">
              <a:buFont typeface="Arial" panose="020B0604020202020204" pitchFamily="34" charset="0"/>
              <a:buChar char="•"/>
            </a:pPr>
            <a:endParaRPr lang="en-US" sz="2000">
              <a:latin typeface="Open Sans" panose="020B0606030504020204" pitchFamily="34" charset="0"/>
              <a:ea typeface="Open Sans" panose="020B0606030504020204" pitchFamily="34" charset="0"/>
              <a:cs typeface="Open Sans" panose="020B0606030504020204" pitchFamily="34" charset="0"/>
            </a:endParaRPr>
          </a:p>
          <a:p>
            <a:pPr lvl="1" fontAlgn="base">
              <a:buFont typeface="Arial" panose="020B0604020202020204" pitchFamily="34" charset="0"/>
              <a:buChar char="•"/>
            </a:pPr>
            <a:r>
              <a:rPr lang="en-US" sz="2000" smtClean="0">
                <a:latin typeface="Open Sans" panose="020B0606030504020204" pitchFamily="34" charset="0"/>
                <a:ea typeface="Open Sans" panose="020B0606030504020204" pitchFamily="34" charset="0"/>
                <a:cs typeface="Open Sans" panose="020B0606030504020204" pitchFamily="34" charset="0"/>
              </a:rPr>
              <a:t>Shaping </a:t>
            </a:r>
            <a:r>
              <a:rPr lang="en-US" sz="2000">
                <a:latin typeface="Open Sans" panose="020B0606030504020204" pitchFamily="34" charset="0"/>
                <a:ea typeface="Open Sans" panose="020B0606030504020204" pitchFamily="34" charset="0"/>
                <a:cs typeface="Open Sans" panose="020B0606030504020204" pitchFamily="34" charset="0"/>
              </a:rPr>
              <a:t>the care around the needs of our </a:t>
            </a:r>
            <a:r>
              <a:rPr lang="en-US" sz="2000" smtClean="0">
                <a:latin typeface="Open Sans" panose="020B0606030504020204" pitchFamily="34" charset="0"/>
                <a:ea typeface="Open Sans" panose="020B0606030504020204" pitchFamily="34" charset="0"/>
                <a:cs typeface="Open Sans" panose="020B0606030504020204" pitchFamily="34" charset="0"/>
              </a:rPr>
              <a:t>clients (individualized approach to care)</a:t>
            </a:r>
            <a:endParaRPr lang="en-US" sz="2000">
              <a:latin typeface="Open Sans" panose="020B0606030504020204" pitchFamily="34" charset="0"/>
              <a:ea typeface="Open Sans" panose="020B0606030504020204" pitchFamily="34" charset="0"/>
              <a:cs typeface="Open Sans" panose="020B0606030504020204" pitchFamily="34" charset="0"/>
            </a:endParaRPr>
          </a:p>
          <a:p>
            <a:endParaRPr lang="en-US"/>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23</a:t>
            </a:fld>
            <a:endParaRPr lang="en-US"/>
          </a:p>
        </p:txBody>
      </p:sp>
      <p:sp>
        <p:nvSpPr>
          <p:cNvPr id="4" name="Title 3"/>
          <p:cNvSpPr>
            <a:spLocks noGrp="1"/>
          </p:cNvSpPr>
          <p:nvPr>
            <p:ph type="title"/>
            <p:custDataLst>
              <p:tags r:id="rId4"/>
            </p:custDataLst>
          </p:nvPr>
        </p:nvSpPr>
        <p:spPr>
          <a:xfrm>
            <a:off x="1395959" y="866582"/>
            <a:ext cx="10346029" cy="619071"/>
          </a:xfrm>
        </p:spPr>
        <p:txBody>
          <a:bodyPr/>
          <a:lstStyle/>
          <a:p>
            <a:r>
              <a:rPr lang="en-US" sz="3200">
                <a:latin typeface="Open Sans Light" panose="020B0306030504020204" pitchFamily="34" charset="0"/>
                <a:ea typeface="Open Sans Light" panose="020B0306030504020204" pitchFamily="34" charset="0"/>
                <a:cs typeface="Open Sans Light" panose="020B0306030504020204" pitchFamily="34" charset="0"/>
              </a:rPr>
              <a:t>Gender i</a:t>
            </a:r>
            <a:r>
              <a:rPr lang="en-US" sz="3200" smtClean="0">
                <a:latin typeface="Open Sans Light" panose="020B0306030504020204" pitchFamily="34" charset="0"/>
                <a:ea typeface="Open Sans Light" panose="020B0306030504020204" pitchFamily="34" charset="0"/>
                <a:cs typeface="Open Sans Light" panose="020B0306030504020204" pitchFamily="34" charset="0"/>
              </a:rPr>
              <a:t>nclusive care </a:t>
            </a:r>
            <a:r>
              <a:rPr lang="en-US" sz="3200"/>
              <a:t>- </a:t>
            </a:r>
            <a:r>
              <a:rPr lang="en-US" sz="3200">
                <a:latin typeface="Open Sans SemiBold" panose="020B0706030804020204" pitchFamily="34" charset="0"/>
                <a:ea typeface="Open Sans SemiBold" panose="020B0706030804020204" pitchFamily="34" charset="0"/>
                <a:cs typeface="Open Sans SemiBold" panose="020B0706030804020204" pitchFamily="34" charset="0"/>
              </a:rPr>
              <a:t>f</a:t>
            </a:r>
            <a:r>
              <a:rPr lang="en-US" sz="3200" smtClean="0">
                <a:latin typeface="Open Sans SemiBold" panose="020B0706030804020204" pitchFamily="34" charset="0"/>
                <a:ea typeface="Open Sans SemiBold" panose="020B0706030804020204" pitchFamily="34" charset="0"/>
                <a:cs typeface="Open Sans SemiBold" panose="020B0706030804020204" pitchFamily="34" charset="0"/>
              </a:rPr>
              <a:t>rom theory </a:t>
            </a:r>
            <a:r>
              <a:rPr lang="en-US" sz="3200">
                <a:latin typeface="Open Sans SemiBold" panose="020B0706030804020204" pitchFamily="34" charset="0"/>
                <a:ea typeface="Open Sans SemiBold" panose="020B0706030804020204" pitchFamily="34" charset="0"/>
                <a:cs typeface="Open Sans SemiBold" panose="020B0706030804020204" pitchFamily="34" charset="0"/>
              </a:rPr>
              <a:t>to p</a:t>
            </a:r>
            <a:r>
              <a:rPr lang="en-US" sz="3200" smtClean="0">
                <a:latin typeface="Open Sans SemiBold" panose="020B0706030804020204" pitchFamily="34" charset="0"/>
                <a:ea typeface="Open Sans SemiBold" panose="020B0706030804020204" pitchFamily="34" charset="0"/>
                <a:cs typeface="Open Sans SemiBold" panose="020B0706030804020204" pitchFamily="34" charset="0"/>
              </a:rPr>
              <a:t>ractice</a:t>
            </a:r>
            <a:endParaRPr lang="en-US" sz="320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824271041"/>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387167" y="1772705"/>
            <a:ext cx="10346029" cy="1071715"/>
          </a:xfrm>
        </p:spPr>
        <p:txBody>
          <a:bodyPr/>
          <a:lstStyle/>
          <a:p>
            <a:r>
              <a:rPr lang="en-US" sz="2000" b="0" smtClean="0"/>
              <a:t>Why pronouns matter</a:t>
            </a:r>
            <a:br>
              <a:rPr lang="en-US" sz="2000" b="0" smtClean="0"/>
            </a:br>
            <a:r>
              <a:rPr lang="en-US" sz="2000" b="0" smtClean="0"/>
              <a:t/>
            </a:r>
            <a:br>
              <a:rPr lang="en-US" sz="2000" b="0" smtClean="0"/>
            </a:br>
            <a:r>
              <a:rPr lang="en-US" sz="2000" b="0" smtClean="0"/>
              <a:t>How to implement them in your practice</a:t>
            </a:r>
            <a:br>
              <a:rPr lang="en-US" sz="2000" b="0" smtClean="0"/>
            </a:br>
            <a:endParaRPr lang="en-US" sz="2000" b="0"/>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24</a:t>
            </a:fld>
            <a:endParaRPr lang="en-US"/>
          </a:p>
        </p:txBody>
      </p:sp>
      <p:sp>
        <p:nvSpPr>
          <p:cNvPr id="5" name="Text Placeholder 4"/>
          <p:cNvSpPr>
            <a:spLocks noGrp="1"/>
          </p:cNvSpPr>
          <p:nvPr>
            <p:ph type="body" sz="quarter" idx="14"/>
            <p:custDataLst>
              <p:tags r:id="rId4"/>
            </p:custDataLst>
          </p:nvPr>
        </p:nvSpPr>
        <p:spPr>
          <a:xfrm>
            <a:off x="1256687" y="787465"/>
            <a:ext cx="8915400" cy="879103"/>
          </a:xfrm>
        </p:spPr>
        <p:txBody>
          <a:bodyPr/>
          <a:lstStyle/>
          <a:p>
            <a:r>
              <a:rPr lang="en-US" sz="3600" b="0">
                <a:latin typeface="Open Sans Light" panose="020B0306030504020204" pitchFamily="34" charset="0"/>
                <a:ea typeface="Open Sans Light" panose="020B0306030504020204" pitchFamily="34" charset="0"/>
                <a:cs typeface="Open Sans Light" panose="020B0306030504020204" pitchFamily="34" charset="0"/>
              </a:rPr>
              <a:t>Putting into Practice: </a:t>
            </a:r>
            <a:r>
              <a:rPr lang="en-US" sz="3600" b="0">
                <a:latin typeface="Open Sans SemiBold" panose="020B0706030804020204" pitchFamily="34" charset="0"/>
                <a:ea typeface="Open Sans SemiBold" panose="020B0706030804020204" pitchFamily="34" charset="0"/>
                <a:cs typeface="Open Sans SemiBold" panose="020B0706030804020204" pitchFamily="34" charset="0"/>
              </a:rPr>
              <a:t>Pronouns</a:t>
            </a:r>
          </a:p>
          <a:p>
            <a:endParaRPr lang="en-US" sz="4000"/>
          </a:p>
        </p:txBody>
      </p:sp>
      <p:sp>
        <p:nvSpPr>
          <p:cNvPr id="6" name="Rectangle 5"/>
          <p:cNvSpPr/>
          <p:nvPr>
            <p:custDataLst>
              <p:tags r:id="rId5"/>
            </p:custDataLst>
          </p:nvPr>
        </p:nvSpPr>
        <p:spPr>
          <a:xfrm>
            <a:off x="1387167" y="2766309"/>
            <a:ext cx="6096000" cy="1015663"/>
          </a:xfrm>
          <a:prstGeom prst="rect">
            <a:avLst/>
          </a:prstGeom>
        </p:spPr>
        <p:txBody>
          <a:bodyPr>
            <a:spAutoFit/>
          </a:bodyPr>
          <a:lstStyle/>
          <a:p>
            <a:pPr marL="285750" indent="-285750">
              <a:buFont typeface="Arial" panose="020B0604020202020204" pitchFamily="34" charset="0"/>
              <a:buChar char="•"/>
            </a:pPr>
            <a:r>
              <a:rPr lang="en-US" sz="2000" smtClean="0">
                <a:latin typeface="Open Sans" panose="020B0606030504020204" pitchFamily="34" charset="0"/>
                <a:ea typeface="Open Sans" panose="020B0606030504020204" pitchFamily="34" charset="0"/>
                <a:cs typeface="Open Sans" panose="020B0606030504020204" pitchFamily="34" charset="0"/>
              </a:rPr>
              <a:t>Provide opportunities for disclosure</a:t>
            </a:r>
          </a:p>
          <a:p>
            <a:pPr marL="285750" indent="-285750">
              <a:buFont typeface="Arial" panose="020B0604020202020204" pitchFamily="34" charset="0"/>
              <a:buChar char="•"/>
            </a:pPr>
            <a:r>
              <a:rPr lang="en-US" sz="2000" smtClean="0">
                <a:latin typeface="Open Sans" panose="020B0606030504020204" pitchFamily="34" charset="0"/>
                <a:ea typeface="Open Sans" panose="020B0606030504020204" pitchFamily="34" charset="0"/>
                <a:cs typeface="Open Sans" panose="020B0606030504020204" pitchFamily="34" charset="0"/>
              </a:rPr>
              <a:t>Don’t force pronoun disclosure</a:t>
            </a:r>
          </a:p>
          <a:p>
            <a:pPr marL="285750" indent="-285750">
              <a:buFont typeface="Arial" panose="020B0604020202020204" pitchFamily="34" charset="0"/>
              <a:buChar char="•"/>
            </a:pPr>
            <a:r>
              <a:rPr lang="en-US" sz="2000" smtClean="0">
                <a:latin typeface="Open Sans" panose="020B0606030504020204" pitchFamily="34" charset="0"/>
                <a:ea typeface="Open Sans" panose="020B0606030504020204" pitchFamily="34" charset="0"/>
                <a:cs typeface="Open Sans" panose="020B0606030504020204" pitchFamily="34" charset="0"/>
              </a:rPr>
              <a:t>Practice and normalize</a:t>
            </a:r>
            <a:endParaRPr lang="en-US" sz="2000">
              <a:latin typeface="Open Sans" panose="020B0606030504020204" pitchFamily="34" charset="0"/>
              <a:ea typeface="Open Sans" panose="020B0606030504020204" pitchFamily="34" charset="0"/>
              <a:cs typeface="Open Sans" panose="020B0606030504020204" pitchFamily="34" charset="0"/>
            </a:endParaRPr>
          </a:p>
        </p:txBody>
      </p:sp>
      <p:sp>
        <p:nvSpPr>
          <p:cNvPr id="7" name="Text Placeholder 4"/>
          <p:cNvSpPr>
            <a:spLocks noGrp="1"/>
          </p:cNvSpPr>
          <p:nvPr>
            <p:ph type="body" sz="quarter" idx="14"/>
            <p:custDataLst>
              <p:tags r:id="rId6"/>
            </p:custDataLst>
          </p:nvPr>
        </p:nvSpPr>
        <p:spPr>
          <a:xfrm>
            <a:off x="1256687" y="4319281"/>
            <a:ext cx="10476509" cy="879103"/>
          </a:xfrm>
        </p:spPr>
        <p:txBody>
          <a:bodyPr/>
          <a:lstStyle/>
          <a:p>
            <a:r>
              <a:rPr lang="en-US" sz="3600" b="0">
                <a:latin typeface="Open Sans Light" panose="020B0306030504020204" pitchFamily="34" charset="0"/>
                <a:ea typeface="Open Sans Light" panose="020B0306030504020204" pitchFamily="34" charset="0"/>
                <a:cs typeface="Open Sans Light" panose="020B0306030504020204" pitchFamily="34" charset="0"/>
              </a:rPr>
              <a:t>Putting into Practice: </a:t>
            </a:r>
            <a:r>
              <a:rPr lang="en-US" sz="3600" b="0" smtClean="0">
                <a:latin typeface="Open Sans SemiBold" panose="020B0706030804020204" pitchFamily="34" charset="0"/>
                <a:ea typeface="Open Sans SemiBold" panose="020B0706030804020204" pitchFamily="34" charset="0"/>
                <a:cs typeface="Open Sans SemiBold" panose="020B0706030804020204" pitchFamily="34" charset="0"/>
              </a:rPr>
              <a:t>Confidentiality &amp; Privacy</a:t>
            </a:r>
            <a:endParaRPr lang="en-US" sz="3600" b="0">
              <a:latin typeface="Open Sans SemiBold" panose="020B0706030804020204" pitchFamily="34" charset="0"/>
              <a:ea typeface="Open Sans SemiBold" panose="020B0706030804020204" pitchFamily="34" charset="0"/>
              <a:cs typeface="Open Sans SemiBold" panose="020B0706030804020204" pitchFamily="34" charset="0"/>
            </a:endParaRPr>
          </a:p>
          <a:p>
            <a:endParaRPr lang="en-US" sz="3600"/>
          </a:p>
        </p:txBody>
      </p:sp>
      <p:sp>
        <p:nvSpPr>
          <p:cNvPr id="8" name="Rectangle 7"/>
          <p:cNvSpPr/>
          <p:nvPr>
            <p:custDataLst>
              <p:tags r:id="rId7"/>
            </p:custDataLst>
          </p:nvPr>
        </p:nvSpPr>
        <p:spPr>
          <a:xfrm>
            <a:off x="1387167" y="5198384"/>
            <a:ext cx="9113685" cy="707886"/>
          </a:xfrm>
          <a:prstGeom prst="rect">
            <a:avLst/>
          </a:prstGeom>
        </p:spPr>
        <p:txBody>
          <a:bodyPr wrap="square">
            <a:spAutoFit/>
          </a:bodyPr>
          <a:lstStyle/>
          <a:p>
            <a:r>
              <a:rPr lang="en-US" sz="2000">
                <a:latin typeface="Open Sans" panose="020B0606030504020204" pitchFamily="34" charset="0"/>
                <a:ea typeface="Open Sans" panose="020B0606030504020204" pitchFamily="34" charset="0"/>
                <a:cs typeface="Open Sans" panose="020B0606030504020204" pitchFamily="34" charset="0"/>
              </a:rPr>
              <a:t>Someone’s trans identity is absolutely confidential information unless you are specifically told otherwise. </a:t>
            </a:r>
            <a:endParaRPr lang="en-US" sz="2400">
              <a:latin typeface="Open Sans" panose="020B0606030504020204" pitchFamily="34" charset="0"/>
              <a:ea typeface="Open Sans" panose="020B0606030504020204" pitchFamily="34" charset="0"/>
              <a:cs typeface="Open Sans" panose="020B0606030504020204" pitchFamily="34" charset="0"/>
            </a:endParaRPr>
          </a:p>
        </p:txBody>
      </p:sp>
      <p:pic>
        <p:nvPicPr>
          <p:cNvPr id="9" name="Picture 8"/>
          <p:cNvPicPr>
            <a:picLocks noChangeAspect="1"/>
          </p:cNvPicPr>
          <p:nvPr>
            <p:custDataLst>
              <p:tags r:id="rId8"/>
            </p:custDataLst>
          </p:nvPr>
        </p:nvPicPr>
        <p:blipFill>
          <a:blip r:embed="rId11">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0637929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25</a:t>
            </a:fld>
            <a:endParaRPr lang="en-US"/>
          </a:p>
        </p:txBody>
      </p:sp>
      <p:sp>
        <p:nvSpPr>
          <p:cNvPr id="3" name="Content Placeholder 2"/>
          <p:cNvSpPr>
            <a:spLocks noGrp="1"/>
          </p:cNvSpPr>
          <p:nvPr>
            <p:ph sz="quarter" idx="13"/>
            <p:custDataLst>
              <p:tags r:id="rId3"/>
            </p:custDataLst>
          </p:nvPr>
        </p:nvSpPr>
        <p:spPr>
          <a:xfrm>
            <a:off x="1292225" y="773113"/>
            <a:ext cx="4204008" cy="5316537"/>
          </a:xfrm>
        </p:spPr>
        <p:txBody>
          <a:bodyPr/>
          <a:lstStyle/>
          <a:p>
            <a:r>
              <a:rPr lang="en-US" sz="2200">
                <a:latin typeface="Fira Sans SemiBold" panose="020B0703050000020004" pitchFamily="34" charset="0"/>
                <a:ea typeface="Fira Sans SemiBold" panose="020B0703050000020004" pitchFamily="34" charset="0"/>
              </a:rPr>
              <a:t>Putting into Practice: Mirror how </a:t>
            </a:r>
            <a:r>
              <a:rPr lang="en-US" sz="2200" smtClean="0">
                <a:latin typeface="Fira Sans SemiBold" panose="020B0703050000020004" pitchFamily="34" charset="0"/>
                <a:ea typeface="Fira Sans SemiBold" panose="020B0703050000020004" pitchFamily="34" charset="0"/>
              </a:rPr>
              <a:t>we </a:t>
            </a:r>
            <a:r>
              <a:rPr lang="en-US" sz="2200">
                <a:latin typeface="Fira Sans SemiBold" panose="020B0703050000020004" pitchFamily="34" charset="0"/>
                <a:ea typeface="Fira Sans SemiBold" panose="020B0703050000020004" pitchFamily="34" charset="0"/>
              </a:rPr>
              <a:t>describe ourselves</a:t>
            </a:r>
          </a:p>
          <a:p>
            <a:pPr lvl="1">
              <a:buFont typeface="Arial" panose="020B0604020202020204" pitchFamily="34" charset="0"/>
              <a:buChar char="•"/>
            </a:pPr>
            <a:endParaRPr lang="en-US" sz="1600" smtClean="0">
              <a:latin typeface="Open Sans SemiBold" panose="020B0706030804020204" pitchFamily="34" charset="0"/>
              <a:ea typeface="Open Sans SemiBold" panose="020B0706030804020204" pitchFamily="34" charset="0"/>
              <a:cs typeface="Open Sans SemiBold" panose="020B0706030804020204" pitchFamily="34" charset="0"/>
            </a:endParaRPr>
          </a:p>
          <a:p>
            <a:pPr lvl="1">
              <a:lnSpc>
                <a:spcPct val="100000"/>
              </a:lnSpc>
              <a:buFont typeface="Arial" panose="020B0604020202020204" pitchFamily="34" charset="0"/>
              <a:buChar char="•"/>
            </a:pPr>
            <a:r>
              <a:rPr lang="en-US" sz="1600" smtClean="0">
                <a:latin typeface="Open Sans SemiBold" panose="020B0706030804020204" pitchFamily="34" charset="0"/>
                <a:ea typeface="Open Sans SemiBold" panose="020B0706030804020204" pitchFamily="34" charset="0"/>
                <a:cs typeface="Open Sans SemiBold" panose="020B0706030804020204" pitchFamily="34" charset="0"/>
              </a:rPr>
              <a:t>Trans </a:t>
            </a:r>
            <a:r>
              <a:rPr lang="en-US" sz="1600">
                <a:latin typeface="Open Sans SemiBold" panose="020B0706030804020204" pitchFamily="34" charset="0"/>
                <a:ea typeface="Open Sans SemiBold" panose="020B0706030804020204" pitchFamily="34" charset="0"/>
                <a:cs typeface="Open Sans SemiBold" panose="020B0706030804020204" pitchFamily="34" charset="0"/>
              </a:rPr>
              <a:t>people describe our </a:t>
            </a:r>
            <a:r>
              <a:rPr lang="en-US" sz="1600" smtClean="0">
                <a:latin typeface="Open Sans SemiBold" panose="020B0706030804020204" pitchFamily="34" charset="0"/>
                <a:ea typeface="Open Sans SemiBold" panose="020B0706030804020204" pitchFamily="34" charset="0"/>
                <a:cs typeface="Open Sans SemiBold" panose="020B0706030804020204" pitchFamily="34" charset="0"/>
              </a:rPr>
              <a:t> identities </a:t>
            </a:r>
            <a:r>
              <a:rPr lang="en-US" sz="1600">
                <a:latin typeface="Open Sans SemiBold" panose="020B0706030804020204" pitchFamily="34" charset="0"/>
                <a:ea typeface="Open Sans SemiBold" panose="020B0706030804020204" pitchFamily="34" charset="0"/>
                <a:cs typeface="Open Sans SemiBold" panose="020B0706030804020204" pitchFamily="34" charset="0"/>
              </a:rPr>
              <a:t>and experiences in all kinds of </a:t>
            </a:r>
            <a:r>
              <a:rPr lang="en-US" sz="1600" smtClean="0">
                <a:latin typeface="Open Sans SemiBold" panose="020B0706030804020204" pitchFamily="34" charset="0"/>
                <a:ea typeface="Open Sans SemiBold" panose="020B0706030804020204" pitchFamily="34" charset="0"/>
                <a:cs typeface="Open Sans SemiBold" panose="020B0706030804020204" pitchFamily="34" charset="0"/>
              </a:rPr>
              <a:t>ways</a:t>
            </a:r>
          </a:p>
          <a:p>
            <a:pPr lvl="1">
              <a:lnSpc>
                <a:spcPct val="100000"/>
              </a:lnSpc>
              <a:buFont typeface="Arial" panose="020B0604020202020204" pitchFamily="34" charset="0"/>
              <a:buChar char="•"/>
            </a:pPr>
            <a:endParaRPr lang="en-US" sz="1600" smtClean="0">
              <a:latin typeface="Open Sans SemiBold" panose="020B0706030804020204" pitchFamily="34" charset="0"/>
              <a:ea typeface="Open Sans SemiBold" panose="020B0706030804020204" pitchFamily="34" charset="0"/>
              <a:cs typeface="Open Sans SemiBold" panose="020B0706030804020204" pitchFamily="34" charset="0"/>
            </a:endParaRPr>
          </a:p>
          <a:p>
            <a:pPr lvl="1">
              <a:lnSpc>
                <a:spcPct val="100000"/>
              </a:lnSpc>
              <a:buFont typeface="Arial" panose="020B0604020202020204" pitchFamily="34" charset="0"/>
              <a:buChar char="•"/>
            </a:pPr>
            <a:r>
              <a:rPr lang="en-US" sz="1600" smtClean="0">
                <a:latin typeface="Open Sans SemiBold" panose="020B0706030804020204" pitchFamily="34" charset="0"/>
                <a:ea typeface="Open Sans SemiBold" panose="020B0706030804020204" pitchFamily="34" charset="0"/>
                <a:cs typeface="Open Sans SemiBold" panose="020B0706030804020204" pitchFamily="34" charset="0"/>
              </a:rPr>
              <a:t>While </a:t>
            </a:r>
            <a:r>
              <a:rPr lang="en-US" sz="1600">
                <a:latin typeface="Open Sans SemiBold" panose="020B0706030804020204" pitchFamily="34" charset="0"/>
                <a:ea typeface="Open Sans SemiBold" panose="020B0706030804020204" pitchFamily="34" charset="0"/>
                <a:cs typeface="Open Sans SemiBold" panose="020B0706030804020204" pitchFamily="34" charset="0"/>
              </a:rPr>
              <a:t>there are </a:t>
            </a:r>
            <a:r>
              <a:rPr lang="en-US" sz="1600" smtClean="0">
                <a:latin typeface="Fira Sans SemiBold" panose="020B0703050000020004" pitchFamily="34" charset="0"/>
                <a:ea typeface="Fira Sans SemiBold" panose="020B0703050000020004" pitchFamily="34" charset="0"/>
                <a:cs typeface="Open Sans SemiBold" panose="020B0706030804020204" pitchFamily="34" charset="0"/>
              </a:rPr>
              <a:t>‘best practices’ </a:t>
            </a:r>
            <a:r>
              <a:rPr lang="en-US" sz="1600" smtClean="0">
                <a:latin typeface="Open Sans SemiBold" panose="020B0706030804020204" pitchFamily="34" charset="0"/>
                <a:ea typeface="Open Sans SemiBold" panose="020B0706030804020204" pitchFamily="34" charset="0"/>
                <a:cs typeface="Open Sans SemiBold" panose="020B0706030804020204" pitchFamily="34" charset="0"/>
              </a:rPr>
              <a:t>around </a:t>
            </a:r>
            <a:r>
              <a:rPr lang="en-US" sz="1600">
                <a:latin typeface="Open Sans SemiBold" panose="020B0706030804020204" pitchFamily="34" charset="0"/>
                <a:ea typeface="Open Sans SemiBold" panose="020B0706030804020204" pitchFamily="34" charset="0"/>
                <a:cs typeface="Open Sans SemiBold" panose="020B0706030804020204" pitchFamily="34" charset="0"/>
              </a:rPr>
              <a:t>the most inclusive language, individuals have every right to describe themselves with whatever language works best for </a:t>
            </a:r>
            <a:r>
              <a:rPr lang="en-US" sz="1600" smtClean="0">
                <a:latin typeface="Open Sans SemiBold" panose="020B0706030804020204" pitchFamily="34" charset="0"/>
                <a:ea typeface="Open Sans SemiBold" panose="020B0706030804020204" pitchFamily="34" charset="0"/>
                <a:cs typeface="Open Sans SemiBold" panose="020B0706030804020204" pitchFamily="34" charset="0"/>
              </a:rPr>
              <a:t>them</a:t>
            </a:r>
          </a:p>
          <a:p>
            <a:pPr lvl="1">
              <a:lnSpc>
                <a:spcPct val="100000"/>
              </a:lnSpc>
              <a:buFont typeface="Arial" panose="020B0604020202020204" pitchFamily="34" charset="0"/>
              <a:buChar char="•"/>
            </a:pPr>
            <a:endParaRPr lang="en-US" sz="1600" smtClean="0">
              <a:latin typeface="Open Sans SemiBold" panose="020B0706030804020204" pitchFamily="34" charset="0"/>
              <a:ea typeface="Open Sans SemiBold" panose="020B0706030804020204" pitchFamily="34" charset="0"/>
              <a:cs typeface="Open Sans SemiBold" panose="020B0706030804020204" pitchFamily="34" charset="0"/>
            </a:endParaRPr>
          </a:p>
          <a:p>
            <a:pPr lvl="1">
              <a:lnSpc>
                <a:spcPct val="100000"/>
              </a:lnSpc>
              <a:buFont typeface="Arial" panose="020B0604020202020204" pitchFamily="34" charset="0"/>
              <a:buChar char="•"/>
            </a:pPr>
            <a:r>
              <a:rPr lang="en-US" sz="1600" smtClean="0">
                <a:latin typeface="Open Sans SemiBold" panose="020B0706030804020204" pitchFamily="34" charset="0"/>
                <a:ea typeface="Open Sans SemiBold" panose="020B0706030804020204" pitchFamily="34" charset="0"/>
                <a:cs typeface="Open Sans SemiBold" panose="020B0706030804020204" pitchFamily="34" charset="0"/>
              </a:rPr>
              <a:t>The </a:t>
            </a:r>
            <a:r>
              <a:rPr lang="en-US" sz="1600">
                <a:latin typeface="Open Sans SemiBold" panose="020B0706030804020204" pitchFamily="34" charset="0"/>
                <a:ea typeface="Open Sans SemiBold" panose="020B0706030804020204" pitchFamily="34" charset="0"/>
                <a:cs typeface="Open Sans SemiBold" panose="020B0706030804020204" pitchFamily="34" charset="0"/>
              </a:rPr>
              <a:t>best way to respect and affirm every individual is by mirroring the language they use to describe </a:t>
            </a:r>
            <a:r>
              <a:rPr lang="en-US" sz="1600" smtClean="0">
                <a:latin typeface="Open Sans SemiBold" panose="020B0706030804020204" pitchFamily="34" charset="0"/>
                <a:ea typeface="Open Sans SemiBold" panose="020B0706030804020204" pitchFamily="34" charset="0"/>
                <a:cs typeface="Open Sans SemiBold" panose="020B0706030804020204" pitchFamily="34" charset="0"/>
              </a:rPr>
              <a:t>themselves</a:t>
            </a:r>
            <a:endParaRPr lang="en-US" sz="1600">
              <a:latin typeface="Open Sans SemiBold" panose="020B0706030804020204" pitchFamily="34" charset="0"/>
              <a:ea typeface="Open Sans SemiBold" panose="020B0706030804020204" pitchFamily="34" charset="0"/>
              <a:cs typeface="Open Sans SemiBold" panose="020B0706030804020204" pitchFamily="34" charset="0"/>
            </a:endParaRPr>
          </a:p>
          <a:p>
            <a:r>
              <a:rPr lang="en-US" sz="1800"/>
              <a:t/>
            </a:r>
            <a:br>
              <a:rPr lang="en-US" sz="1800"/>
            </a:br>
            <a:endParaRPr lang="en-US" sz="1800"/>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210332726"/>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400909" y="1239180"/>
            <a:ext cx="9144000" cy="2120994"/>
          </a:xfrm>
        </p:spPr>
        <p:txBody>
          <a:bodyPr/>
          <a:lstStyle/>
          <a:p>
            <a:r>
              <a:rPr lang="en-US" smtClean="0">
                <a:latin typeface="Fira Sans SemiBold" panose="020B0703050000020004" pitchFamily="34" charset="0"/>
                <a:ea typeface="Fira Sans SemiBold" panose="020B0703050000020004" pitchFamily="34" charset="0"/>
              </a:rPr>
              <a:t>Yes, you will make mistakes</a:t>
            </a:r>
            <a:endParaRPr lang="en-US">
              <a:latin typeface="Fira Sans SemiBold" panose="020B0703050000020004" pitchFamily="34" charset="0"/>
              <a:ea typeface="Fira Sans SemiBold" panose="020B0703050000020004" pitchFamily="34" charset="0"/>
            </a:endParaRPr>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26</a:t>
            </a:fld>
            <a:endParaRPr lang="en-US"/>
          </a:p>
        </p:txBody>
      </p:sp>
      <p:sp>
        <p:nvSpPr>
          <p:cNvPr id="4" name="Rectangle 3"/>
          <p:cNvSpPr/>
          <p:nvPr>
            <p:custDataLst>
              <p:tags r:id="rId4"/>
            </p:custDataLst>
          </p:nvPr>
        </p:nvSpPr>
        <p:spPr>
          <a:xfrm>
            <a:off x="1400909" y="3360174"/>
            <a:ext cx="9144000" cy="2523768"/>
          </a:xfrm>
          <a:prstGeom prst="rect">
            <a:avLst/>
          </a:prstGeom>
        </p:spPr>
        <p:txBody>
          <a:bodyPr wrap="square">
            <a:spAutoFit/>
          </a:bodyPr>
          <a:lstStyle/>
          <a:p>
            <a:pPr lvl="1" fontAlgn="base">
              <a:spcBef>
                <a:spcPts val="1000"/>
              </a:spcBef>
              <a:spcAft>
                <a:spcPts val="1200"/>
              </a:spcAft>
              <a:buFont typeface="Arial" panose="020B0604020202020204" pitchFamily="34" charset="0"/>
              <a:buChar char="•"/>
            </a:pPr>
            <a:r>
              <a:rPr lang="en-US" b="1" smtClean="0">
                <a:solidFill>
                  <a:schemeClr val="bg1">
                    <a:lumMod val="50000"/>
                  </a:schemeClr>
                </a:solidFill>
                <a:latin typeface="Fira Sans SemiBold" panose="020B0703050000020004" pitchFamily="34" charset="0"/>
                <a:ea typeface="Fira Sans SemiBold" panose="020B0703050000020004" pitchFamily="34" charset="0"/>
              </a:rPr>
              <a:t> No</a:t>
            </a:r>
            <a:r>
              <a:rPr lang="en-US" b="1">
                <a:solidFill>
                  <a:schemeClr val="bg1">
                    <a:lumMod val="50000"/>
                  </a:schemeClr>
                </a:solidFill>
                <a:latin typeface="Fira Sans SemiBold" panose="020B0703050000020004" pitchFamily="34" charset="0"/>
                <a:ea typeface="Fira Sans SemiBold" panose="020B0703050000020004" pitchFamily="34" charset="0"/>
              </a:rPr>
              <a:t>, that doesn’t make you a bad </a:t>
            </a:r>
            <a:r>
              <a:rPr lang="en-US" b="1" smtClean="0">
                <a:solidFill>
                  <a:schemeClr val="bg1">
                    <a:lumMod val="50000"/>
                  </a:schemeClr>
                </a:solidFill>
                <a:latin typeface="Fira Sans SemiBold" panose="020B0703050000020004" pitchFamily="34" charset="0"/>
                <a:ea typeface="Fira Sans SemiBold" panose="020B0703050000020004" pitchFamily="34" charset="0"/>
              </a:rPr>
              <a:t>person</a:t>
            </a:r>
          </a:p>
          <a:p>
            <a:pPr lvl="1" fontAlgn="base">
              <a:spcAft>
                <a:spcPts val="1200"/>
              </a:spcAft>
              <a:buFont typeface="Arial" panose="020B0604020202020204" pitchFamily="34" charset="0"/>
              <a:buChar char="•"/>
            </a:pPr>
            <a:r>
              <a:rPr lang="en-US" b="1" smtClean="0">
                <a:solidFill>
                  <a:schemeClr val="bg1">
                    <a:lumMod val="50000"/>
                  </a:schemeClr>
                </a:solidFill>
                <a:latin typeface="Fira Sans SemiBold" panose="020B0703050000020004" pitchFamily="34" charset="0"/>
                <a:ea typeface="Fira Sans SemiBold" panose="020B0703050000020004" pitchFamily="34" charset="0"/>
              </a:rPr>
              <a:t> Yes</a:t>
            </a:r>
            <a:r>
              <a:rPr lang="en-US" b="1">
                <a:solidFill>
                  <a:schemeClr val="bg1">
                    <a:lumMod val="50000"/>
                  </a:schemeClr>
                </a:solidFill>
                <a:latin typeface="Fira Sans SemiBold" panose="020B0703050000020004" pitchFamily="34" charset="0"/>
                <a:ea typeface="Fira Sans SemiBold" panose="020B0703050000020004" pitchFamily="34" charset="0"/>
              </a:rPr>
              <a:t>, it hurts us and we might respond with that in </a:t>
            </a:r>
            <a:r>
              <a:rPr lang="en-US" b="1" smtClean="0">
                <a:solidFill>
                  <a:schemeClr val="bg1">
                    <a:lumMod val="50000"/>
                  </a:schemeClr>
                </a:solidFill>
                <a:latin typeface="Fira Sans SemiBold" panose="020B0703050000020004" pitchFamily="34" charset="0"/>
                <a:ea typeface="Fira Sans SemiBold" panose="020B0703050000020004" pitchFamily="34" charset="0"/>
              </a:rPr>
              <a:t>mind</a:t>
            </a:r>
            <a:endParaRPr lang="en-US" sz="1400">
              <a:solidFill>
                <a:schemeClr val="bg1">
                  <a:lumMod val="50000"/>
                </a:schemeClr>
              </a:solidFill>
              <a:latin typeface="Fira Sans SemiBold" panose="020B0703050000020004" pitchFamily="34" charset="0"/>
              <a:ea typeface="Fira Sans SemiBold" panose="020B0703050000020004" pitchFamily="34" charset="0"/>
            </a:endParaRPr>
          </a:p>
          <a:p>
            <a:pPr lvl="1" fontAlgn="base">
              <a:spcAft>
                <a:spcPts val="1200"/>
              </a:spcAft>
              <a:buFont typeface="Arial" panose="020B0604020202020204" pitchFamily="34" charset="0"/>
              <a:buChar char="•"/>
            </a:pPr>
            <a:r>
              <a:rPr lang="en-US" b="1" smtClean="0">
                <a:solidFill>
                  <a:schemeClr val="bg1">
                    <a:lumMod val="50000"/>
                  </a:schemeClr>
                </a:solidFill>
                <a:latin typeface="Fira Sans SemiBold" panose="020B0703050000020004" pitchFamily="34" charset="0"/>
                <a:ea typeface="Fira Sans SemiBold" panose="020B0703050000020004" pitchFamily="34" charset="0"/>
              </a:rPr>
              <a:t> No</a:t>
            </a:r>
            <a:r>
              <a:rPr lang="en-US" b="1">
                <a:solidFill>
                  <a:schemeClr val="bg1">
                    <a:lumMod val="50000"/>
                  </a:schemeClr>
                </a:solidFill>
                <a:latin typeface="Fira Sans SemiBold" panose="020B0703050000020004" pitchFamily="34" charset="0"/>
                <a:ea typeface="Fira Sans SemiBold" panose="020B0703050000020004" pitchFamily="34" charset="0"/>
              </a:rPr>
              <a:t>, that’s not an inappropriate </a:t>
            </a:r>
            <a:r>
              <a:rPr lang="en-US" b="1" smtClean="0">
                <a:solidFill>
                  <a:schemeClr val="bg1">
                    <a:lumMod val="50000"/>
                  </a:schemeClr>
                </a:solidFill>
                <a:latin typeface="Fira Sans SemiBold" panose="020B0703050000020004" pitchFamily="34" charset="0"/>
                <a:ea typeface="Fira Sans SemiBold" panose="020B0703050000020004" pitchFamily="34" charset="0"/>
              </a:rPr>
              <a:t>response</a:t>
            </a:r>
            <a:endParaRPr lang="en-US" sz="1400">
              <a:solidFill>
                <a:schemeClr val="bg1">
                  <a:lumMod val="50000"/>
                </a:schemeClr>
              </a:solidFill>
              <a:latin typeface="Fira Sans SemiBold" panose="020B0703050000020004" pitchFamily="34" charset="0"/>
              <a:ea typeface="Fira Sans SemiBold" panose="020B0703050000020004" pitchFamily="34" charset="0"/>
            </a:endParaRPr>
          </a:p>
          <a:p>
            <a:pPr lvl="1" fontAlgn="base">
              <a:spcAft>
                <a:spcPts val="1200"/>
              </a:spcAft>
              <a:buFont typeface="Arial" panose="020B0604020202020204" pitchFamily="34" charset="0"/>
              <a:buChar char="•"/>
            </a:pPr>
            <a:r>
              <a:rPr lang="en-US" b="1" smtClean="0">
                <a:solidFill>
                  <a:schemeClr val="bg1">
                    <a:lumMod val="50000"/>
                  </a:schemeClr>
                </a:solidFill>
                <a:latin typeface="Fira Sans SemiBold" panose="020B0703050000020004" pitchFamily="34" charset="0"/>
                <a:ea typeface="Fira Sans SemiBold" panose="020B0703050000020004" pitchFamily="34" charset="0"/>
              </a:rPr>
              <a:t> Yes</a:t>
            </a:r>
            <a:r>
              <a:rPr lang="en-US" b="1">
                <a:solidFill>
                  <a:schemeClr val="bg1">
                    <a:lumMod val="50000"/>
                  </a:schemeClr>
                </a:solidFill>
                <a:latin typeface="Fira Sans SemiBold" panose="020B0703050000020004" pitchFamily="34" charset="0"/>
                <a:ea typeface="Fira Sans SemiBold" panose="020B0703050000020004" pitchFamily="34" charset="0"/>
              </a:rPr>
              <a:t>, we want you to move </a:t>
            </a:r>
            <a:r>
              <a:rPr lang="en-US" b="1" smtClean="0">
                <a:solidFill>
                  <a:schemeClr val="bg1">
                    <a:lumMod val="50000"/>
                  </a:schemeClr>
                </a:solidFill>
                <a:latin typeface="Fira Sans SemiBold" panose="020B0703050000020004" pitchFamily="34" charset="0"/>
                <a:ea typeface="Fira Sans SemiBold" panose="020B0703050000020004" pitchFamily="34" charset="0"/>
              </a:rPr>
              <a:t>on</a:t>
            </a:r>
            <a:endParaRPr lang="en-US" sz="1400">
              <a:solidFill>
                <a:schemeClr val="bg1">
                  <a:lumMod val="50000"/>
                </a:schemeClr>
              </a:solidFill>
              <a:latin typeface="Fira Sans SemiBold" panose="020B0703050000020004" pitchFamily="34" charset="0"/>
              <a:ea typeface="Fira Sans SemiBold" panose="020B0703050000020004" pitchFamily="34" charset="0"/>
            </a:endParaRPr>
          </a:p>
          <a:p>
            <a:pPr lvl="1" fontAlgn="base">
              <a:spcAft>
                <a:spcPts val="1200"/>
              </a:spcAft>
              <a:buFont typeface="Arial" panose="020B0604020202020204" pitchFamily="34" charset="0"/>
              <a:buChar char="•"/>
            </a:pPr>
            <a:r>
              <a:rPr lang="en-US" b="1" smtClean="0">
                <a:solidFill>
                  <a:schemeClr val="bg1">
                    <a:lumMod val="50000"/>
                  </a:schemeClr>
                </a:solidFill>
                <a:latin typeface="Fira Sans SemiBold" panose="020B0703050000020004" pitchFamily="34" charset="0"/>
                <a:ea typeface="Fira Sans SemiBold" panose="020B0703050000020004" pitchFamily="34" charset="0"/>
              </a:rPr>
              <a:t> No</a:t>
            </a:r>
            <a:r>
              <a:rPr lang="en-US" b="1">
                <a:solidFill>
                  <a:schemeClr val="bg1">
                    <a:lumMod val="50000"/>
                  </a:schemeClr>
                </a:solidFill>
                <a:latin typeface="Fira Sans SemiBold" panose="020B0703050000020004" pitchFamily="34" charset="0"/>
                <a:ea typeface="Fira Sans SemiBold" panose="020B0703050000020004" pitchFamily="34" charset="0"/>
              </a:rPr>
              <a:t>, it’s not about </a:t>
            </a:r>
            <a:r>
              <a:rPr lang="en-US" b="1" smtClean="0">
                <a:solidFill>
                  <a:schemeClr val="bg1">
                    <a:lumMod val="50000"/>
                  </a:schemeClr>
                </a:solidFill>
                <a:latin typeface="Fira Sans SemiBold" panose="020B0703050000020004" pitchFamily="34" charset="0"/>
                <a:ea typeface="Fira Sans SemiBold" panose="020B0703050000020004" pitchFamily="34" charset="0"/>
              </a:rPr>
              <a:t>you</a:t>
            </a:r>
          </a:p>
          <a:p>
            <a:pPr lvl="1" fontAlgn="base">
              <a:spcAft>
                <a:spcPts val="1200"/>
              </a:spcAft>
              <a:buFont typeface="Arial" panose="020B0604020202020204" pitchFamily="34" charset="0"/>
              <a:buChar char="•"/>
            </a:pPr>
            <a:r>
              <a:rPr lang="en-US" b="1" smtClean="0">
                <a:solidFill>
                  <a:schemeClr val="bg1">
                    <a:lumMod val="50000"/>
                  </a:schemeClr>
                </a:solidFill>
                <a:latin typeface="Fira Sans SemiBold" panose="020B0703050000020004" pitchFamily="34" charset="0"/>
                <a:ea typeface="Fira Sans SemiBold" panose="020B0703050000020004" pitchFamily="34" charset="0"/>
              </a:rPr>
              <a:t> Yes</a:t>
            </a:r>
            <a:r>
              <a:rPr lang="en-US" b="1">
                <a:solidFill>
                  <a:schemeClr val="bg1">
                    <a:lumMod val="50000"/>
                  </a:schemeClr>
                </a:solidFill>
                <a:latin typeface="Fira Sans SemiBold" panose="020B0703050000020004" pitchFamily="34" charset="0"/>
                <a:ea typeface="Fira Sans SemiBold" panose="020B0703050000020004" pitchFamily="34" charset="0"/>
              </a:rPr>
              <a:t>, you can learn and </a:t>
            </a:r>
            <a:r>
              <a:rPr lang="en-US" b="1" smtClean="0">
                <a:solidFill>
                  <a:schemeClr val="bg1">
                    <a:lumMod val="50000"/>
                  </a:schemeClr>
                </a:solidFill>
                <a:latin typeface="Fira Sans SemiBold" panose="020B0703050000020004" pitchFamily="34" charset="0"/>
                <a:ea typeface="Fira Sans SemiBold" panose="020B0703050000020004" pitchFamily="34" charset="0"/>
              </a:rPr>
              <a:t>improve</a:t>
            </a:r>
            <a:endParaRPr lang="en-US" sz="1400" b="0" i="0" u="none" strike="noStrike">
              <a:solidFill>
                <a:schemeClr val="bg1">
                  <a:lumMod val="50000"/>
                </a:schemeClr>
              </a:solidFill>
              <a:effectLst/>
              <a:latin typeface="Fira Sans SemiBold" panose="020B0703050000020004" pitchFamily="34" charset="0"/>
              <a:ea typeface="Fira Sans SemiBold" panose="020B07030500000200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097021498"/>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95959" y="2198510"/>
            <a:ext cx="7167938" cy="4351338"/>
          </a:xfrm>
        </p:spPr>
        <p:txBody>
          <a:bodyPr/>
          <a:lstStyle/>
          <a:p>
            <a:pPr fontAlgn="base">
              <a:lnSpc>
                <a:spcPct val="100000"/>
              </a:lnSpc>
            </a:pPr>
            <a:r>
              <a:rPr lang="en-US" sz="2400"/>
              <a:t>If we can acknowledge that trans communities are incredibly diverse, we must also acknowledge that there is no workshop, no language guide, that will perfectly equip providers to support such a diverse </a:t>
            </a:r>
            <a:r>
              <a:rPr lang="en-US" sz="2400" smtClean="0"/>
              <a:t>population</a:t>
            </a:r>
          </a:p>
          <a:p>
            <a:pPr fontAlgn="base">
              <a:lnSpc>
                <a:spcPct val="100000"/>
              </a:lnSpc>
            </a:pPr>
            <a:endParaRPr lang="en-US" sz="2400"/>
          </a:p>
          <a:p>
            <a:pPr fontAlgn="base">
              <a:lnSpc>
                <a:spcPct val="100000"/>
              </a:lnSpc>
            </a:pPr>
            <a:r>
              <a:rPr lang="en-US" sz="2400"/>
              <a:t>This </a:t>
            </a:r>
            <a:r>
              <a:rPr lang="en-US" sz="2400" smtClean="0"/>
              <a:t>webinar </a:t>
            </a:r>
            <a:r>
              <a:rPr lang="en-US" sz="2400"/>
              <a:t>is about giving you a framework and some practical insights into supporting trans communities and clients </a:t>
            </a:r>
          </a:p>
          <a:p>
            <a:endParaRPr lang="en-US"/>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27</a:t>
            </a:fld>
            <a:endParaRPr lang="en-US"/>
          </a:p>
        </p:txBody>
      </p:sp>
      <p:sp>
        <p:nvSpPr>
          <p:cNvPr id="4" name="Title 3"/>
          <p:cNvSpPr>
            <a:spLocks noGrp="1"/>
          </p:cNvSpPr>
          <p:nvPr>
            <p:ph type="title"/>
            <p:custDataLst>
              <p:tags r:id="rId4"/>
            </p:custDataLst>
          </p:nvPr>
        </p:nvSpPr>
        <p:spPr>
          <a:xfrm>
            <a:off x="1395959" y="866582"/>
            <a:ext cx="10346029" cy="619071"/>
          </a:xfrm>
        </p:spPr>
        <p:txBody>
          <a:bodyPr/>
          <a:lstStyle/>
          <a:p>
            <a:r>
              <a:rPr lang="en-US" sz="3600" smtClean="0">
                <a:latin typeface="Open Sans Light" panose="020B0306030504020204" pitchFamily="34" charset="0"/>
                <a:ea typeface="Open Sans Light" panose="020B0306030504020204" pitchFamily="34" charset="0"/>
                <a:cs typeface="Open Sans Light" panose="020B0306030504020204" pitchFamily="34" charset="0"/>
              </a:rPr>
              <a:t>Building blocks of </a:t>
            </a:r>
            <a:r>
              <a:rPr lang="en-US" sz="3600" smtClean="0">
                <a:latin typeface="Open Sans SemiBold" panose="020B0706030804020204" pitchFamily="34" charset="0"/>
                <a:ea typeface="Open Sans SemiBold" panose="020B0706030804020204" pitchFamily="34" charset="0"/>
                <a:cs typeface="Open Sans SemiBold" panose="020B0706030804020204" pitchFamily="34" charset="0"/>
              </a:rPr>
              <a:t>trans competent care</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740929083"/>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smtClean="0">
                <a:latin typeface="Open Sans Light" panose="020B0306030504020204" pitchFamily="34" charset="0"/>
                <a:ea typeface="Open Sans Light" panose="020B0306030504020204" pitchFamily="34" charset="0"/>
                <a:cs typeface="Open Sans Light" panose="020B0306030504020204" pitchFamily="34" charset="0"/>
              </a:rPr>
              <a:t>Moving into the </a:t>
            </a:r>
            <a:r>
              <a:rPr lang="en-US" smtClean="0"/>
              <a:t/>
            </a:r>
            <a:br>
              <a:rPr lang="en-US" smtClean="0"/>
            </a:br>
            <a:r>
              <a:rPr lang="en-US" smtClean="0">
                <a:latin typeface="Open Sans SemiBold" panose="020B0706030804020204" pitchFamily="34" charset="0"/>
                <a:ea typeface="Open Sans SemiBold" panose="020B0706030804020204" pitchFamily="34" charset="0"/>
                <a:cs typeface="Open Sans SemiBold" panose="020B0706030804020204" pitchFamily="34" charset="0"/>
              </a:rPr>
              <a:t>YWHO Context</a:t>
            </a: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Subtitle 2"/>
          <p:cNvSpPr>
            <a:spLocks noGrp="1"/>
          </p:cNvSpPr>
          <p:nvPr>
            <p:ph type="subTitle" idx="1"/>
            <p:custDataLst>
              <p:tags r:id="rId3"/>
            </p:custDataLst>
          </p:nvPr>
        </p:nvSpPr>
        <p:spPr/>
        <p:txBody>
          <a:bodyPr/>
          <a:lstStyle/>
          <a:p>
            <a:r>
              <a:rPr lang="en-US" smtClean="0">
                <a:latin typeface="Fira Sans SemiBold" panose="020B0703050000020004" pitchFamily="34" charset="0"/>
                <a:ea typeface="Fira Sans SemiBold" panose="020B0703050000020004" pitchFamily="34" charset="0"/>
              </a:rPr>
              <a:t>5</a:t>
            </a:r>
            <a:endParaRPr lang="en-US">
              <a:latin typeface="Fira Sans SemiBold" panose="020B0703050000020004" pitchFamily="34" charset="0"/>
              <a:ea typeface="Fira Sans SemiBold" panose="020B07030500000200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28</a:t>
            </a:fld>
            <a:endParaRPr lang="en-US"/>
          </a:p>
        </p:txBody>
      </p:sp>
    </p:spTree>
    <p:custDataLst>
      <p:tags r:id="rId1"/>
    </p:custDataLst>
    <p:extLst>
      <p:ext uri="{BB962C8B-B14F-4D97-AF65-F5344CB8AC3E}">
        <p14:creationId xmlns:p14="http://schemas.microsoft.com/office/powerpoint/2010/main" val="84272169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54926" y="1682692"/>
            <a:ext cx="9667035" cy="4351338"/>
          </a:xfrm>
        </p:spPr>
        <p:txBody>
          <a:bodyPr/>
          <a:lstStyle/>
          <a:p>
            <a:pPr fontAlgn="base">
              <a:lnSpc>
                <a:spcPct val="100000"/>
              </a:lnSpc>
            </a:pPr>
            <a:r>
              <a:rPr lang="en-US"/>
              <a:t>Setting a stage of inclusivity from the very first moment a young person walks in the door is exceptionally important. First impressions make all the difference, and present an opportunity to build trust from the very moment of contact.</a:t>
            </a:r>
          </a:p>
          <a:p>
            <a:pPr lvl="1" fontAlgn="base"/>
            <a:r>
              <a:rPr lang="en-US">
                <a:latin typeface="Open Sans SemiBold" panose="020B0706030804020204" pitchFamily="34" charset="0"/>
                <a:ea typeface="Open Sans SemiBold" panose="020B0706030804020204" pitchFamily="34" charset="0"/>
                <a:cs typeface="Open Sans SemiBold" panose="020B0706030804020204" pitchFamily="34" charset="0"/>
              </a:rPr>
              <a:t>Respect Pronouns</a:t>
            </a:r>
          </a:p>
          <a:p>
            <a:pPr lvl="1" fontAlgn="base"/>
            <a:r>
              <a:rPr lang="en-US">
                <a:latin typeface="Open Sans SemiBold" panose="020B0706030804020204" pitchFamily="34" charset="0"/>
                <a:ea typeface="Open Sans SemiBold" panose="020B0706030804020204" pitchFamily="34" charset="0"/>
                <a:cs typeface="Open Sans SemiBold" panose="020B0706030804020204" pitchFamily="34" charset="0"/>
              </a:rPr>
              <a:t>Chosen name vs legal name</a:t>
            </a:r>
          </a:p>
          <a:p>
            <a:pPr lvl="1" fontAlgn="base"/>
            <a:r>
              <a:rPr lang="en-US">
                <a:latin typeface="Open Sans SemiBold" panose="020B0706030804020204" pitchFamily="34" charset="0"/>
                <a:ea typeface="Open Sans SemiBold" panose="020B0706030804020204" pitchFamily="34" charset="0"/>
                <a:cs typeface="Open Sans SemiBold" panose="020B0706030804020204" pitchFamily="34" charset="0"/>
              </a:rPr>
              <a:t>Privacy of </a:t>
            </a:r>
            <a:r>
              <a:rPr lang="en-US" smtClean="0">
                <a:latin typeface="Open Sans SemiBold" panose="020B0706030804020204" pitchFamily="34" charset="0"/>
                <a:ea typeface="Open Sans SemiBold" panose="020B0706030804020204" pitchFamily="34" charset="0"/>
                <a:cs typeface="Open Sans SemiBold" panose="020B0706030804020204" pitchFamily="34" charset="0"/>
              </a:rPr>
              <a:t>information</a:t>
            </a:r>
          </a:p>
          <a:p>
            <a:pPr lvl="1" fontAlgn="base"/>
            <a:endParaRPr lang="en-US"/>
          </a:p>
          <a:p>
            <a:pPr fontAlgn="base"/>
            <a:r>
              <a:rPr lang="en-US"/>
              <a:t>How can we build that trust, as soon as someone walks through the door?</a:t>
            </a:r>
          </a:p>
          <a:p>
            <a:pPr lvl="1" fontAlgn="base"/>
            <a:r>
              <a:rPr lang="en-US">
                <a:latin typeface="Open Sans SemiBold" panose="020B0706030804020204" pitchFamily="34" charset="0"/>
                <a:ea typeface="Open Sans SemiBold" panose="020B0706030804020204" pitchFamily="34" charset="0"/>
                <a:cs typeface="Open Sans SemiBold" panose="020B0706030804020204" pitchFamily="34" charset="0"/>
              </a:rPr>
              <a:t>Diverse staff teams</a:t>
            </a:r>
          </a:p>
          <a:p>
            <a:pPr lvl="1" fontAlgn="base"/>
            <a:r>
              <a:rPr lang="en-US">
                <a:latin typeface="Open Sans SemiBold" panose="020B0706030804020204" pitchFamily="34" charset="0"/>
                <a:ea typeface="Open Sans SemiBold" panose="020B0706030804020204" pitchFamily="34" charset="0"/>
                <a:cs typeface="Open Sans SemiBold" panose="020B0706030804020204" pitchFamily="34" charset="0"/>
              </a:rPr>
              <a:t>Rainbow stickers, posters, etc.</a:t>
            </a:r>
          </a:p>
          <a:p>
            <a:pPr lvl="1" fontAlgn="base"/>
            <a:r>
              <a:rPr lang="en-US">
                <a:latin typeface="Open Sans SemiBold" panose="020B0706030804020204" pitchFamily="34" charset="0"/>
                <a:ea typeface="Open Sans SemiBold" panose="020B0706030804020204" pitchFamily="34" charset="0"/>
                <a:cs typeface="Open Sans SemiBold" panose="020B0706030804020204" pitchFamily="34" charset="0"/>
              </a:rPr>
              <a:t>Warm </a:t>
            </a:r>
            <a:r>
              <a:rPr lang="en-US" smtClean="0">
                <a:latin typeface="Open Sans SemiBold" panose="020B0706030804020204" pitchFamily="34" charset="0"/>
                <a:ea typeface="Open Sans SemiBold" panose="020B0706030804020204" pitchFamily="34" charset="0"/>
                <a:cs typeface="Open Sans SemiBold" panose="020B0706030804020204" pitchFamily="34" charset="0"/>
              </a:rPr>
              <a:t>hello</a:t>
            </a:r>
          </a:p>
          <a:p>
            <a:pPr lvl="1" fontAlgn="base"/>
            <a:endParaRPr lang="en-US"/>
          </a:p>
          <a:p>
            <a:pPr fontAlgn="base"/>
            <a:r>
              <a:rPr lang="en-US"/>
              <a:t>The Intake </a:t>
            </a:r>
            <a:r>
              <a:rPr lang="en-US" smtClean="0"/>
              <a:t>Process</a:t>
            </a:r>
            <a:endParaRPr lang="en-US"/>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29</a:t>
            </a:fld>
            <a:endParaRPr lang="en-US"/>
          </a:p>
        </p:txBody>
      </p:sp>
      <p:sp>
        <p:nvSpPr>
          <p:cNvPr id="4" name="Title 3"/>
          <p:cNvSpPr>
            <a:spLocks noGrp="1"/>
          </p:cNvSpPr>
          <p:nvPr>
            <p:ph type="title"/>
            <p:custDataLst>
              <p:tags r:id="rId4"/>
            </p:custDataLst>
          </p:nvPr>
        </p:nvSpPr>
        <p:spPr/>
        <p:txBody>
          <a:bodyPr/>
          <a:lstStyle/>
          <a:p>
            <a:r>
              <a:rPr lang="en-US" sz="4400" smtClean="0">
                <a:latin typeface="Open Sans Light" panose="020B0306030504020204" pitchFamily="34" charset="0"/>
                <a:ea typeface="Open Sans Light" panose="020B0306030504020204" pitchFamily="34" charset="0"/>
                <a:cs typeface="Open Sans Light" panose="020B0306030504020204" pitchFamily="34" charset="0"/>
              </a:rPr>
              <a:t>Intake</a:t>
            </a:r>
            <a:endParaRPr lang="en-US" sz="440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96887590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839788" y="2315845"/>
            <a:ext cx="10515600" cy="1325563"/>
          </a:xfrm>
        </p:spPr>
        <p:txBody>
          <a:bodyPr/>
          <a:lstStyle/>
          <a:p>
            <a:r>
              <a:rPr lang="en-US" smtClean="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rPr>
              <a:t>Land Acknowledgements</a:t>
            </a:r>
            <a:endParaRPr lang="en-US">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8" name="Picture 7"/>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2084715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387167" y="2170422"/>
            <a:ext cx="9809153" cy="3399506"/>
          </a:xfrm>
        </p:spPr>
        <p:txBody>
          <a:bodyPr/>
          <a:lstStyle/>
          <a:p>
            <a:pPr>
              <a:lnSpc>
                <a:spcPct val="100000"/>
              </a:lnSpc>
            </a:pPr>
            <a:r>
              <a:rPr lang="en-US" b="0">
                <a:latin typeface="Open Sans SemiBold" panose="020B0706030804020204" pitchFamily="34" charset="0"/>
                <a:ea typeface="Open Sans SemiBold" panose="020B0706030804020204" pitchFamily="34" charset="0"/>
                <a:cs typeface="Open Sans SemiBold" panose="020B0706030804020204" pitchFamily="34" charset="0"/>
              </a:rPr>
              <a:t>Why do these questions matter</a:t>
            </a:r>
            <a:r>
              <a:rPr lang="en-US" b="0" smtClean="0">
                <a:latin typeface="Open Sans SemiBold" panose="020B0706030804020204" pitchFamily="34" charset="0"/>
                <a:ea typeface="Open Sans SemiBold" panose="020B0706030804020204" pitchFamily="34" charset="0"/>
                <a:cs typeface="Open Sans SemiBold" panose="020B0706030804020204" pitchFamily="34" charset="0"/>
              </a:rPr>
              <a:t>?</a:t>
            </a:r>
            <a:r>
              <a:rPr lang="en-US" smtClean="0"/>
              <a:t/>
            </a:r>
            <a:br>
              <a:rPr lang="en-US" smtClean="0"/>
            </a:br>
            <a:r>
              <a:rPr lang="en-US" b="0"/>
              <a:t/>
            </a:r>
            <a:br>
              <a:rPr lang="en-US" b="0"/>
            </a:br>
            <a:r>
              <a:rPr lang="en-US" sz="2400" b="0"/>
              <a:t>What name do you go by?</a:t>
            </a:r>
            <a:br>
              <a:rPr lang="en-US" sz="2400" b="0"/>
            </a:br>
            <a:r>
              <a:rPr lang="en-US" sz="2400" b="0"/>
              <a:t>What pronouns do you identify with/go by</a:t>
            </a:r>
            <a:r>
              <a:rPr lang="en-US" sz="2400" b="0" smtClean="0"/>
              <a:t>? </a:t>
            </a:r>
            <a:r>
              <a:rPr lang="en-US" sz="2400" b="0" smtClean="0">
                <a:latin typeface="Open Sans Light" panose="020B0306030504020204" pitchFamily="34" charset="0"/>
                <a:ea typeface="Open Sans Light" panose="020B0306030504020204" pitchFamily="34" charset="0"/>
                <a:cs typeface="Open Sans Light" panose="020B0306030504020204" pitchFamily="34" charset="0"/>
              </a:rPr>
              <a:t>(</a:t>
            </a:r>
            <a:r>
              <a:rPr lang="en-US" sz="2400" b="0">
                <a:latin typeface="Open Sans Light" panose="020B0306030504020204" pitchFamily="34" charset="0"/>
                <a:ea typeface="Open Sans Light" panose="020B0306030504020204" pitchFamily="34" charset="0"/>
                <a:cs typeface="Open Sans Light" panose="020B0306030504020204" pitchFamily="34" charset="0"/>
              </a:rPr>
              <a:t>she/her, he/him, they/them, etc.)?</a:t>
            </a:r>
            <a:r>
              <a:rPr lang="en-US" sz="2400" b="0"/>
              <a:t/>
            </a:r>
            <a:br>
              <a:rPr lang="en-US" sz="2400" b="0"/>
            </a:br>
            <a:r>
              <a:rPr lang="en-US" sz="2400" b="0"/>
              <a:t>Please tell us where you are living. </a:t>
            </a:r>
            <a:r>
              <a:rPr lang="en-US" sz="2400" b="0">
                <a:latin typeface="Open Sans Light" panose="020B0306030504020204" pitchFamily="34" charset="0"/>
                <a:ea typeface="Open Sans Light" panose="020B0306030504020204" pitchFamily="34" charset="0"/>
                <a:cs typeface="Open Sans Light" panose="020B0306030504020204" pitchFamily="34" charset="0"/>
              </a:rPr>
              <a:t>Please check all that apply.</a:t>
            </a:r>
            <a:br>
              <a:rPr lang="en-US" sz="2400" b="0">
                <a:latin typeface="Open Sans Light" panose="020B0306030504020204" pitchFamily="34" charset="0"/>
                <a:ea typeface="Open Sans Light" panose="020B0306030504020204" pitchFamily="34" charset="0"/>
                <a:cs typeface="Open Sans Light" panose="020B0306030504020204" pitchFamily="34" charset="0"/>
              </a:rPr>
            </a:br>
            <a:r>
              <a:rPr lang="en-US" sz="2400" b="0"/>
              <a:t>How do you describe your gender identity? </a:t>
            </a:r>
            <a:r>
              <a:rPr lang="en-US" sz="2400" b="0">
                <a:latin typeface="Open Sans Light" panose="020B0306030504020204" pitchFamily="34" charset="0"/>
                <a:ea typeface="Open Sans Light" panose="020B0306030504020204" pitchFamily="34" charset="0"/>
                <a:cs typeface="Open Sans Light" panose="020B0306030504020204" pitchFamily="34" charset="0"/>
              </a:rPr>
              <a:t>C</a:t>
            </a:r>
            <a:r>
              <a:rPr lang="en-US" sz="2400" b="0" smtClean="0">
                <a:latin typeface="Open Sans Light" panose="020B0306030504020204" pitchFamily="34" charset="0"/>
                <a:ea typeface="Open Sans Light" panose="020B0306030504020204" pitchFamily="34" charset="0"/>
                <a:cs typeface="Open Sans Light" panose="020B0306030504020204" pitchFamily="34" charset="0"/>
              </a:rPr>
              <a:t>heck </a:t>
            </a:r>
            <a:r>
              <a:rPr lang="en-US" sz="2400" b="0">
                <a:latin typeface="Open Sans Light" panose="020B0306030504020204" pitchFamily="34" charset="0"/>
                <a:ea typeface="Open Sans Light" panose="020B0306030504020204" pitchFamily="34" charset="0"/>
                <a:cs typeface="Open Sans Light" panose="020B0306030504020204" pitchFamily="34" charset="0"/>
              </a:rPr>
              <a:t>all that apply.</a:t>
            </a:r>
            <a:br>
              <a:rPr lang="en-US" sz="2400" b="0">
                <a:latin typeface="Open Sans Light" panose="020B0306030504020204" pitchFamily="34" charset="0"/>
                <a:ea typeface="Open Sans Light" panose="020B0306030504020204" pitchFamily="34" charset="0"/>
                <a:cs typeface="Open Sans Light" panose="020B0306030504020204" pitchFamily="34" charset="0"/>
              </a:rPr>
            </a:br>
            <a:r>
              <a:rPr lang="en-US" sz="2400" b="0"/>
              <a:t>How do you describe your sexual identity</a:t>
            </a:r>
            <a:r>
              <a:rPr lang="en-US" sz="2400" b="0" smtClean="0"/>
              <a:t>?</a:t>
            </a:r>
            <a:endParaRPr lang="en-US"/>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30</a:t>
            </a:fld>
            <a:endParaRPr lang="en-US"/>
          </a:p>
        </p:txBody>
      </p:sp>
      <p:sp>
        <p:nvSpPr>
          <p:cNvPr id="5" name="Text Placeholder 4"/>
          <p:cNvSpPr>
            <a:spLocks noGrp="1"/>
          </p:cNvSpPr>
          <p:nvPr>
            <p:ph type="body" sz="quarter" idx="14"/>
            <p:custDataLst>
              <p:tags r:id="rId4"/>
            </p:custDataLst>
          </p:nvPr>
        </p:nvSpPr>
        <p:spPr>
          <a:xfrm>
            <a:off x="1387167" y="770864"/>
            <a:ext cx="8915400" cy="698517"/>
          </a:xfrm>
        </p:spPr>
        <p:txBody>
          <a:bodyPr/>
          <a:lstStyle/>
          <a:p>
            <a:r>
              <a:rPr lang="en-US" sz="4400" smtClean="0">
                <a:latin typeface="Open Sans Light" panose="020B0306030504020204" pitchFamily="34" charset="0"/>
                <a:ea typeface="Open Sans Light" panose="020B0306030504020204" pitchFamily="34" charset="0"/>
                <a:cs typeface="Open Sans Light" panose="020B0306030504020204" pitchFamily="34" charset="0"/>
              </a:rPr>
              <a:t>Socio-demographic data</a:t>
            </a:r>
            <a:endParaRPr lang="en-US" sz="440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6" name="Picture 5"/>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67623974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31</a:t>
            </a:fld>
            <a:endParaRPr lang="en-US"/>
          </a:p>
        </p:txBody>
      </p:sp>
      <p:sp>
        <p:nvSpPr>
          <p:cNvPr id="3" name="Content Placeholder 2"/>
          <p:cNvSpPr>
            <a:spLocks noGrp="1"/>
          </p:cNvSpPr>
          <p:nvPr>
            <p:ph sz="quarter" idx="13"/>
            <p:custDataLst>
              <p:tags r:id="rId3"/>
            </p:custDataLst>
          </p:nvPr>
        </p:nvSpPr>
        <p:spPr>
          <a:xfrm>
            <a:off x="1292226" y="773113"/>
            <a:ext cx="4695620" cy="5316537"/>
          </a:xfrm>
          <a:solidFill>
            <a:schemeClr val="accent4">
              <a:alpha val="90000"/>
            </a:schemeClr>
          </a:solidFill>
        </p:spPr>
        <p:txBody>
          <a:bodyPr/>
          <a:lstStyle/>
          <a:p>
            <a:r>
              <a:rPr lang="en-US" sz="3200">
                <a:latin typeface="Fira Sans SemiBold" panose="020B0703050000020004" pitchFamily="34" charset="0"/>
                <a:ea typeface="Fira Sans SemiBold" panose="020B0703050000020004" pitchFamily="34" charset="0"/>
              </a:rPr>
              <a:t>Clinical visit:  </a:t>
            </a:r>
            <a:r>
              <a:rPr lang="en-US" sz="3200" smtClean="0">
                <a:latin typeface="Fira Sans SemiBold" panose="020B0703050000020004" pitchFamily="34" charset="0"/>
                <a:ea typeface="Fira Sans SemiBold" panose="020B0703050000020004" pitchFamily="34" charset="0"/>
              </a:rPr>
              <a:t>             Mental </a:t>
            </a:r>
            <a:r>
              <a:rPr lang="en-US" sz="3200">
                <a:latin typeface="Fira Sans SemiBold" panose="020B0703050000020004" pitchFamily="34" charset="0"/>
                <a:ea typeface="Fira Sans SemiBold" panose="020B0703050000020004" pitchFamily="34" charset="0"/>
              </a:rPr>
              <a:t>health services</a:t>
            </a:r>
          </a:p>
          <a:p>
            <a:r>
              <a:rPr lang="en-US">
                <a:latin typeface="Fira Sans SemiBold" panose="020B0703050000020004" pitchFamily="34" charset="0"/>
                <a:ea typeface="Fira Sans SemiBold" panose="020B0703050000020004" pitchFamily="34" charset="0"/>
              </a:rPr>
              <a:t/>
            </a:r>
            <a:br>
              <a:rPr lang="en-US">
                <a:latin typeface="Fira Sans SemiBold" panose="020B0703050000020004" pitchFamily="34" charset="0"/>
                <a:ea typeface="Fira Sans SemiBold" panose="020B0703050000020004" pitchFamily="34" charset="0"/>
              </a:rPr>
            </a:br>
            <a:r>
              <a:rPr lang="en-US" sz="1800">
                <a:latin typeface="Open Sans SemiBold" panose="020B0706030804020204" pitchFamily="34" charset="0"/>
                <a:ea typeface="Open Sans SemiBold" panose="020B0706030804020204" pitchFamily="34" charset="0"/>
                <a:cs typeface="Open Sans SemiBold" panose="020B0706030804020204" pitchFamily="34" charset="0"/>
              </a:rPr>
              <a:t>Yes, trans people experience higher rates of mental health problems. No, that is not intrinsically linked to their trans identity. The realities of violence, oppression and violence impacting trans people lead to a greater prevalence of mental health problems.</a:t>
            </a:r>
          </a:p>
          <a:p>
            <a:r>
              <a:rPr lang="en-US" sz="1800" err="1">
                <a:latin typeface="Open Sans SemiBold" panose="020B0706030804020204" pitchFamily="34" charset="0"/>
                <a:ea typeface="Open Sans SemiBold" panose="020B0706030804020204" pitchFamily="34" charset="0"/>
                <a:cs typeface="Open Sans SemiBold" panose="020B0706030804020204" pitchFamily="34" charset="0"/>
              </a:rPr>
              <a:t>Transness =/= a mental health problem.</a:t>
            </a:r>
          </a:p>
          <a:p>
            <a:r>
              <a:rPr lang="en-US" sz="1800">
                <a:latin typeface="Open Sans SemiBold" panose="020B0706030804020204" pitchFamily="34" charset="0"/>
                <a:ea typeface="Open Sans SemiBold" panose="020B0706030804020204" pitchFamily="34" charset="0"/>
                <a:cs typeface="Open Sans SemiBold" panose="020B0706030804020204" pitchFamily="34" charset="0"/>
              </a:rPr>
              <a:t>History of pathologization etc…</a:t>
            </a:r>
          </a:p>
          <a:p>
            <a:r>
              <a:rPr lang="en-US" sz="1800">
                <a:latin typeface="Fira Sans SemiBold" panose="020B0703050000020004" pitchFamily="34" charset="0"/>
                <a:ea typeface="Fira Sans SemiBold" panose="020B0703050000020004" pitchFamily="34" charset="0"/>
                <a:cs typeface="Open Sans SemiBold" panose="020B0706030804020204" pitchFamily="34" charset="0"/>
              </a:rPr>
              <a:t>Don’t make assumptions based on appearance, listen to the young person, what they need, and how they describe themselves. </a:t>
            </a:r>
          </a:p>
          <a:p>
            <a:r>
              <a:rPr lang="en-US">
                <a:latin typeface="Fira Sans SemiBold" panose="020B0703050000020004" pitchFamily="34" charset="0"/>
                <a:ea typeface="Fira Sans SemiBold" panose="020B0703050000020004" pitchFamily="34" charset="0"/>
              </a:rPr>
              <a:t/>
            </a:r>
            <a:br>
              <a:rPr lang="en-US">
                <a:latin typeface="Fira Sans SemiBold" panose="020B0703050000020004" pitchFamily="34" charset="0"/>
                <a:ea typeface="Fira Sans SemiBold" panose="020B0703050000020004" pitchFamily="34" charset="0"/>
              </a:rPr>
            </a:br>
            <a:endParaRPr lang="en-US">
              <a:latin typeface="Fira Sans SemiBold" panose="020B0703050000020004" pitchFamily="34" charset="0"/>
              <a:ea typeface="Fira Sans SemiBold" panose="020B0703050000020004" pitchFamily="34" charset="0"/>
            </a:endParaRPr>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87092967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a:xfrm>
            <a:off x="1354926" y="1682692"/>
            <a:ext cx="9667035" cy="4351338"/>
          </a:xfrm>
        </p:spPr>
        <p:txBody>
          <a:bodyPr>
            <a:normAutofit lnSpcReduction="10000"/>
          </a:bodyPr>
          <a:lstStyle/>
          <a:p>
            <a:r>
              <a:rPr lang="en-US"/>
              <a:t>Just like everyone else, trans people often need access to primary care, which may or may not have anything to do with their gender identity or expression.</a:t>
            </a:r>
          </a:p>
          <a:p>
            <a:r>
              <a:rPr lang="en-US"/>
              <a:t>Understand that, just like everyone, trans bodies are incredibly diverse. We all use different language to describe our bodies, and we all have bodies that work in different ways. Ask young people how to best describe their body parts. </a:t>
            </a:r>
            <a:endParaRPr lang="en-US" smtClean="0"/>
          </a:p>
          <a:p>
            <a:endParaRPr lang="en-US"/>
          </a:p>
          <a:p>
            <a:r>
              <a:rPr lang="en-US" b="1"/>
              <a:t>Physicals</a:t>
            </a:r>
            <a:r>
              <a:rPr lang="en-US"/>
              <a:t>: get explicit informed consent before invasive procedures like physicals or touching people’s bodies. Just ask. </a:t>
            </a:r>
          </a:p>
          <a:p>
            <a:r>
              <a:rPr lang="en-US" b="1"/>
              <a:t>Hormones</a:t>
            </a:r>
            <a:r>
              <a:rPr lang="en-US"/>
              <a:t>: nurse practitioners can prescribe hormones, administer hormone dosages and any documentation needed for physical care outside of surgery</a:t>
            </a:r>
          </a:p>
          <a:p>
            <a:r>
              <a:rPr lang="en-US" b="1"/>
              <a:t>Referral </a:t>
            </a:r>
            <a:r>
              <a:rPr lang="en-US" b="1" smtClean="0"/>
              <a:t>letters for Gender Affirming Surgery (GAS)</a:t>
            </a:r>
            <a:r>
              <a:rPr lang="en-US" smtClean="0"/>
              <a:t>: </a:t>
            </a:r>
            <a:r>
              <a:rPr lang="en-US"/>
              <a:t>nurse practitioners can be one of two letters for surgical referrals for bottom surgery. For top surgery, only one letter is required and nurse practitioners can provide this letter and refer independently. </a:t>
            </a:r>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32</a:t>
            </a:fld>
            <a:endParaRPr lang="en-US"/>
          </a:p>
        </p:txBody>
      </p:sp>
      <p:sp>
        <p:nvSpPr>
          <p:cNvPr id="4" name="Title 3"/>
          <p:cNvSpPr>
            <a:spLocks noGrp="1"/>
          </p:cNvSpPr>
          <p:nvPr>
            <p:ph type="title"/>
            <p:custDataLst>
              <p:tags r:id="rId4"/>
            </p:custDataLst>
          </p:nvPr>
        </p:nvSpPr>
        <p:spPr/>
        <p:txBody>
          <a:bodyPr/>
          <a:lstStyle/>
          <a:p>
            <a:r>
              <a:rPr lang="en-US" sz="4400" smtClean="0">
                <a:latin typeface="Open Sans Light" panose="020B0306030504020204" pitchFamily="34" charset="0"/>
                <a:ea typeface="Open Sans Light" panose="020B0306030504020204" pitchFamily="34" charset="0"/>
                <a:cs typeface="Open Sans Light" panose="020B0306030504020204" pitchFamily="34" charset="0"/>
              </a:rPr>
              <a:t>Clinical Visit: </a:t>
            </a:r>
            <a:r>
              <a:rPr lang="en-US" sz="4400" smtClean="0">
                <a:latin typeface="Open Sans SemiBold" panose="020B0706030804020204" pitchFamily="34" charset="0"/>
                <a:ea typeface="Open Sans SemiBold" panose="020B0706030804020204" pitchFamily="34" charset="0"/>
                <a:cs typeface="Open Sans SemiBold" panose="020B0706030804020204" pitchFamily="34" charset="0"/>
              </a:rPr>
              <a:t>Primary Care</a:t>
            </a:r>
            <a:endParaRPr lang="en-US" sz="440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512347431"/>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33</a:t>
            </a:fld>
            <a:endParaRPr lang="en-US"/>
          </a:p>
        </p:txBody>
      </p:sp>
      <p:sp>
        <p:nvSpPr>
          <p:cNvPr id="3" name="Content Placeholder 2"/>
          <p:cNvSpPr>
            <a:spLocks noGrp="1"/>
          </p:cNvSpPr>
          <p:nvPr>
            <p:ph sz="quarter" idx="13"/>
            <p:custDataLst>
              <p:tags r:id="rId3"/>
            </p:custDataLst>
          </p:nvPr>
        </p:nvSpPr>
        <p:spPr>
          <a:solidFill>
            <a:schemeClr val="accent4">
              <a:alpha val="83000"/>
            </a:schemeClr>
          </a:solidFill>
        </p:spPr>
        <p:txBody>
          <a:bodyPr/>
          <a:lstStyle/>
          <a:p>
            <a:r>
              <a:rPr lang="en-US" sz="3600" smtClean="0">
                <a:solidFill>
                  <a:schemeClr val="bg2"/>
                </a:solidFill>
                <a:latin typeface="Fira Sans SemiBold" panose="020B0703050000020004" pitchFamily="34" charset="0"/>
                <a:ea typeface="Fira Sans SemiBold" panose="020B0703050000020004" pitchFamily="34" charset="0"/>
              </a:rPr>
              <a:t>Follow-up:</a:t>
            </a:r>
            <a:endParaRPr lang="en-US" sz="3600">
              <a:solidFill>
                <a:schemeClr val="bg2"/>
              </a:solidFill>
              <a:latin typeface="Fira Sans SemiBold" panose="020B0703050000020004" pitchFamily="34" charset="0"/>
              <a:ea typeface="Fira Sans SemiBold" panose="020B0703050000020004" pitchFamily="34" charset="0"/>
            </a:endParaRPr>
          </a:p>
          <a:p>
            <a:r>
              <a:rPr lang="en-US">
                <a:solidFill>
                  <a:schemeClr val="bg2"/>
                </a:solidFill>
                <a:latin typeface="Fira Sans SemiBold" panose="020B0703050000020004" pitchFamily="34" charset="0"/>
                <a:ea typeface="Fira Sans SemiBold" panose="020B0703050000020004" pitchFamily="34" charset="0"/>
              </a:rPr>
              <a:t/>
            </a:r>
            <a:br>
              <a:rPr lang="en-US">
                <a:solidFill>
                  <a:schemeClr val="bg2"/>
                </a:solidFill>
                <a:latin typeface="Fira Sans SemiBold" panose="020B0703050000020004" pitchFamily="34" charset="0"/>
                <a:ea typeface="Fira Sans SemiBold" panose="020B0703050000020004" pitchFamily="34" charset="0"/>
              </a:rPr>
            </a:br>
            <a:r>
              <a:rPr lang="en-US">
                <a:latin typeface="Open Sans SemiBold" panose="020B0706030804020204" pitchFamily="34" charset="0"/>
                <a:ea typeface="Open Sans SemiBold" panose="020B0706030804020204" pitchFamily="34" charset="0"/>
                <a:cs typeface="Open Sans SemiBold" panose="020B0706030804020204" pitchFamily="34" charset="0"/>
              </a:rPr>
              <a:t>What does follow up looks like through an inclusive lens</a:t>
            </a:r>
            <a:r>
              <a:rPr lang="en-US" smtClean="0">
                <a:latin typeface="Open Sans SemiBold" panose="020B0706030804020204" pitchFamily="34" charset="0"/>
                <a:ea typeface="Open Sans SemiBold" panose="020B0706030804020204" pitchFamily="34" charset="0"/>
                <a:cs typeface="Open Sans SemiBold" panose="020B0706030804020204" pitchFamily="34" charset="0"/>
              </a:rPr>
              <a:t>?</a:t>
            </a:r>
          </a:p>
          <a:p>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a:p>
            <a:r>
              <a:rPr lang="en-US">
                <a:latin typeface="Open Sans SemiBold" panose="020B0706030804020204" pitchFamily="34" charset="0"/>
                <a:ea typeface="Open Sans SemiBold" panose="020B0706030804020204" pitchFamily="34" charset="0"/>
                <a:cs typeface="Open Sans SemiBold" panose="020B0706030804020204" pitchFamily="34" charset="0"/>
              </a:rPr>
              <a:t>Consistency and intentionality is important to ensure trans inclusive </a:t>
            </a:r>
            <a:r>
              <a:rPr lang="en-US" smtClean="0">
                <a:latin typeface="Open Sans SemiBold" panose="020B0706030804020204" pitchFamily="34" charset="0"/>
                <a:ea typeface="Open Sans SemiBold" panose="020B0706030804020204" pitchFamily="34" charset="0"/>
                <a:cs typeface="Open Sans SemiBold" panose="020B0706030804020204" pitchFamily="34" charset="0"/>
              </a:rPr>
              <a:t>care</a:t>
            </a:r>
          </a:p>
          <a:p>
            <a:r>
              <a:rPr lang="en-US" sz="1800">
                <a:solidFill>
                  <a:schemeClr val="bg2"/>
                </a:solidFill>
                <a:latin typeface="Open Sans" panose="020B0606030504020204" pitchFamily="34" charset="0"/>
                <a:ea typeface="Open Sans" panose="020B0606030504020204" pitchFamily="34" charset="0"/>
                <a:cs typeface="Open Sans" panose="020B0606030504020204" pitchFamily="34" charset="0"/>
              </a:rPr>
              <a:t>i</a:t>
            </a:r>
            <a:r>
              <a:rPr lang="en-US" sz="1800" smtClean="0">
                <a:solidFill>
                  <a:schemeClr val="bg2"/>
                </a:solidFill>
                <a:latin typeface="Open Sans" panose="020B0606030504020204" pitchFamily="34" charset="0"/>
                <a:ea typeface="Open Sans" panose="020B0606030504020204" pitchFamily="34" charset="0"/>
                <a:cs typeface="Open Sans" panose="020B0606030504020204" pitchFamily="34" charset="0"/>
              </a:rPr>
              <a:t>.e</a:t>
            </a:r>
            <a:r>
              <a:rPr lang="en-US" sz="1800">
                <a:solidFill>
                  <a:schemeClr val="bg2"/>
                </a:solidFill>
                <a:latin typeface="Open Sans" panose="020B0606030504020204" pitchFamily="34" charset="0"/>
                <a:ea typeface="Open Sans" panose="020B0606030504020204" pitchFamily="34" charset="0"/>
                <a:cs typeface="Open Sans" panose="020B0606030504020204" pitchFamily="34" charset="0"/>
              </a:rPr>
              <a:t>. ensuring the correct name and pronouns are being used when contacted for </a:t>
            </a:r>
            <a:r>
              <a:rPr lang="en-US" sz="1800" smtClean="0">
                <a:solidFill>
                  <a:schemeClr val="bg2"/>
                </a:solidFill>
                <a:latin typeface="Open Sans" panose="020B0606030504020204" pitchFamily="34" charset="0"/>
                <a:ea typeface="Open Sans" panose="020B0606030504020204" pitchFamily="34" charset="0"/>
                <a:cs typeface="Open Sans" panose="020B0606030504020204" pitchFamily="34" charset="0"/>
              </a:rPr>
              <a:t>follow-up</a:t>
            </a:r>
            <a:r>
              <a:rPr lang="en-US">
                <a:solidFill>
                  <a:schemeClr val="bg2"/>
                </a:solidFill>
                <a:latin typeface="Fira Sans SemiBold" panose="020B0703050000020004" pitchFamily="34" charset="0"/>
                <a:ea typeface="Fira Sans SemiBold" panose="020B0703050000020004" pitchFamily="34" charset="0"/>
              </a:rPr>
              <a:t/>
            </a:r>
            <a:br>
              <a:rPr lang="en-US">
                <a:solidFill>
                  <a:schemeClr val="bg2"/>
                </a:solidFill>
                <a:latin typeface="Fira Sans SemiBold" panose="020B0703050000020004" pitchFamily="34" charset="0"/>
                <a:ea typeface="Fira Sans SemiBold" panose="020B0703050000020004" pitchFamily="34" charset="0"/>
              </a:rPr>
            </a:br>
            <a:endParaRPr lang="en-US">
              <a:solidFill>
                <a:schemeClr val="bg2"/>
              </a:solidFill>
              <a:latin typeface="Fira Sans SemiBold" panose="020B0703050000020004" pitchFamily="34" charset="0"/>
              <a:ea typeface="Fira Sans SemiBold" panose="020B0703050000020004" pitchFamily="34" charset="0"/>
            </a:endParaRPr>
          </a:p>
          <a:p>
            <a:endParaRPr lang="en-US"/>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882789638"/>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1387167" y="1629529"/>
            <a:ext cx="10257425" cy="2165604"/>
          </a:xfrm>
        </p:spPr>
        <p:txBody>
          <a:bodyPr/>
          <a:lstStyle/>
          <a:p>
            <a:pPr fontAlgn="base">
              <a:lnSpc>
                <a:spcPct val="100000"/>
              </a:lnSpc>
              <a:spcAft>
                <a:spcPts val="1200"/>
              </a:spcAft>
            </a:pPr>
            <a:r>
              <a:rPr lang="en-US" sz="1800" b="0"/>
              <a:t>20-40% of homeless youth are LGBTQ2+ </a:t>
            </a:r>
            <a:r>
              <a:rPr lang="en-US" sz="1800" b="0" smtClean="0"/>
              <a:t>identified</a:t>
            </a:r>
            <a:br>
              <a:rPr lang="en-US" sz="1800" b="0" smtClean="0"/>
            </a:br>
            <a:r>
              <a:rPr lang="en-US" sz="1800" b="0" smtClean="0"/>
              <a:t/>
            </a:r>
            <a:br>
              <a:rPr lang="en-US" sz="1800" b="0" smtClean="0"/>
            </a:br>
            <a:r>
              <a:rPr lang="en-US" sz="1800" b="0" smtClean="0"/>
              <a:t>LGBTQ2</a:t>
            </a:r>
            <a:r>
              <a:rPr lang="en-US" sz="1800" b="0"/>
              <a:t>+ youth are less likely to feel safe in shelters and traditional housing environments </a:t>
            </a:r>
            <a:r>
              <a:rPr lang="en-US" sz="1800" b="0" smtClean="0"/>
              <a:t/>
            </a:r>
            <a:br>
              <a:rPr lang="en-US" sz="1800" b="0" smtClean="0"/>
            </a:br>
            <a:r>
              <a:rPr lang="en-US" sz="1800" b="0" smtClean="0"/>
              <a:t/>
            </a:r>
            <a:br>
              <a:rPr lang="en-US" sz="1800" b="0" smtClean="0"/>
            </a:br>
            <a:r>
              <a:rPr lang="en-US" sz="1800" b="0" smtClean="0"/>
              <a:t>If </a:t>
            </a:r>
            <a:r>
              <a:rPr lang="en-US" sz="1800" b="0"/>
              <a:t>someone is accessing your services, </a:t>
            </a:r>
            <a:r>
              <a:rPr lang="en-US" sz="1800" b="0" smtClean="0"/>
              <a:t>it’s </a:t>
            </a:r>
            <a:r>
              <a:rPr lang="en-US" sz="1800" b="0"/>
              <a:t>because that is the service they feel safest </a:t>
            </a:r>
            <a:r>
              <a:rPr lang="en-US" sz="1800" b="0" smtClean="0"/>
              <a:t>accessing</a:t>
            </a:r>
            <a:r>
              <a:rPr lang="en-US" sz="2000" b="0" smtClean="0"/>
              <a:t/>
            </a:r>
            <a:br>
              <a:rPr lang="en-US" sz="2000" b="0" smtClean="0"/>
            </a:br>
            <a:r>
              <a:rPr lang="en-US" sz="2000" b="0"/>
              <a:t/>
            </a:r>
            <a:br>
              <a:rPr lang="en-US" sz="2000" b="0"/>
            </a:br>
            <a:r>
              <a:rPr lang="en-US" sz="2000" b="0">
                <a:latin typeface="Fira Sans SemiBold" panose="020B0703050000020004" pitchFamily="34" charset="0"/>
                <a:ea typeface="Fira Sans SemiBold" panose="020B0703050000020004" pitchFamily="34" charset="0"/>
              </a:rPr>
              <a:t>As a housing worker, one should think about: </a:t>
            </a:r>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34</a:t>
            </a:fld>
            <a:endParaRPr lang="en-US"/>
          </a:p>
        </p:txBody>
      </p:sp>
      <p:sp>
        <p:nvSpPr>
          <p:cNvPr id="5" name="Text Placeholder 4"/>
          <p:cNvSpPr>
            <a:spLocks noGrp="1"/>
          </p:cNvSpPr>
          <p:nvPr>
            <p:ph type="body" sz="quarter" idx="14"/>
            <p:custDataLst>
              <p:tags r:id="rId4"/>
            </p:custDataLst>
          </p:nvPr>
        </p:nvSpPr>
        <p:spPr>
          <a:xfrm>
            <a:off x="1387167" y="770864"/>
            <a:ext cx="8915400" cy="698517"/>
          </a:xfrm>
        </p:spPr>
        <p:txBody>
          <a:bodyPr/>
          <a:lstStyle/>
          <a:p>
            <a:r>
              <a:rPr lang="en-US" sz="4400" smtClean="0">
                <a:latin typeface="Open Sans Light" panose="020B0306030504020204" pitchFamily="34" charset="0"/>
                <a:ea typeface="Open Sans Light" panose="020B0306030504020204" pitchFamily="34" charset="0"/>
                <a:cs typeface="Open Sans Light" panose="020B0306030504020204" pitchFamily="34" charset="0"/>
              </a:rPr>
              <a:t>Non-clinical service: </a:t>
            </a:r>
            <a:r>
              <a:rPr lang="en-US" sz="4400" smtClean="0">
                <a:latin typeface="Open Sans SemiBold" panose="020B0706030804020204" pitchFamily="34" charset="0"/>
                <a:ea typeface="Open Sans SemiBold" panose="020B0706030804020204" pitchFamily="34" charset="0"/>
                <a:cs typeface="Open Sans SemiBold" panose="020B0706030804020204" pitchFamily="34" charset="0"/>
              </a:rPr>
              <a:t>Housing</a:t>
            </a:r>
            <a:endParaRPr lang="en-US" sz="4400">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6" name="Picture 5"/>
          <p:cNvPicPr>
            <a:picLocks noChangeAspect="1"/>
          </p:cNvPicPr>
          <p:nvPr>
            <p:custDataLst>
              <p:tags r:id="rId5"/>
            </p:custDataLst>
          </p:nvPr>
        </p:nvPicPr>
        <p:blipFill>
          <a:blip r:embed="rId9">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
        <p:nvSpPr>
          <p:cNvPr id="4" name="Rectangle 3"/>
          <p:cNvSpPr/>
          <p:nvPr>
            <p:custDataLst>
              <p:tags r:id="rId6"/>
            </p:custDataLst>
          </p:nvPr>
        </p:nvSpPr>
        <p:spPr>
          <a:xfrm>
            <a:off x="1838632" y="3955281"/>
            <a:ext cx="7718324" cy="2031325"/>
          </a:xfrm>
          <a:prstGeom prst="rect">
            <a:avLst/>
          </a:prstGeom>
        </p:spPr>
        <p:txBody>
          <a:bodyPr wrap="square">
            <a:spAutoFit/>
          </a:bodyPr>
          <a:lstStyle/>
          <a:p>
            <a:pPr marL="285750" indent="-285750">
              <a:buFont typeface="Arial" panose="020B0604020202020204" pitchFamily="34" charset="0"/>
              <a:buChar char="•"/>
            </a:pPr>
            <a:r>
              <a:rPr lang="en-US">
                <a:latin typeface="Open Sans" panose="020B0606030504020204" pitchFamily="34" charset="0"/>
                <a:ea typeface="Open Sans" panose="020B0606030504020204" pitchFamily="34" charset="0"/>
                <a:cs typeface="Open Sans" panose="020B0606030504020204" pitchFamily="34" charset="0"/>
              </a:rPr>
              <a:t>How to support a trans young person who experiences violence in public with you, or while accompanying them to visit a landlord or to an appointment </a:t>
            </a:r>
            <a:endParaRPr lang="en-US" smtClean="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panose="020B0604020202020204" pitchFamily="34" charset="0"/>
              <a:buChar char="•"/>
            </a:pPr>
            <a:r>
              <a:rPr lang="en-US" smtClean="0">
                <a:latin typeface="Open Sans" panose="020B0606030504020204" pitchFamily="34" charset="0"/>
                <a:ea typeface="Open Sans" panose="020B0606030504020204" pitchFamily="34" charset="0"/>
                <a:cs typeface="Open Sans" panose="020B0606030504020204" pitchFamily="34" charset="0"/>
              </a:rPr>
              <a:t>Being </a:t>
            </a:r>
            <a:r>
              <a:rPr lang="en-US">
                <a:latin typeface="Open Sans" panose="020B0606030504020204" pitchFamily="34" charset="0"/>
                <a:ea typeface="Open Sans" panose="020B0606030504020204" pitchFamily="34" charset="0"/>
                <a:cs typeface="Open Sans" panose="020B0606030504020204" pitchFamily="34" charset="0"/>
              </a:rPr>
              <a:t>honest about the realities of shelters, and other housing or gendered services (this is the way this looks and how can we support you to navigate a space that isn’t 100% </a:t>
            </a:r>
            <a:r>
              <a:rPr lang="en-US" smtClean="0">
                <a:latin typeface="Open Sans" panose="020B0606030504020204" pitchFamily="34" charset="0"/>
                <a:ea typeface="Open Sans" panose="020B0606030504020204" pitchFamily="34" charset="0"/>
                <a:cs typeface="Open Sans" panose="020B0606030504020204" pitchFamily="34" charset="0"/>
              </a:rPr>
              <a:t>okay)</a:t>
            </a:r>
          </a:p>
          <a:p>
            <a:pPr marL="285750" indent="-285750">
              <a:buFont typeface="Arial" panose="020B0604020202020204" pitchFamily="34" charset="0"/>
              <a:buChar char="•"/>
            </a:pPr>
            <a:r>
              <a:rPr lang="en-US" smtClean="0">
                <a:latin typeface="Open Sans" panose="020B0606030504020204" pitchFamily="34" charset="0"/>
                <a:ea typeface="Open Sans" panose="020B0606030504020204" pitchFamily="34" charset="0"/>
                <a:cs typeface="Open Sans" panose="020B0606030504020204" pitchFamily="34" charset="0"/>
              </a:rPr>
              <a:t>Letting </a:t>
            </a:r>
            <a:r>
              <a:rPr lang="en-US">
                <a:latin typeface="Open Sans" panose="020B0606030504020204" pitchFamily="34" charset="0"/>
                <a:ea typeface="Open Sans" panose="020B0606030504020204" pitchFamily="34" charset="0"/>
                <a:cs typeface="Open Sans" panose="020B0606030504020204" pitchFamily="34" charset="0"/>
              </a:rPr>
              <a:t>clients guide decisions about accessing gendered services.</a:t>
            </a:r>
          </a:p>
        </p:txBody>
      </p:sp>
    </p:spTree>
    <p:custDataLst>
      <p:tags r:id="rId1"/>
    </p:custDataLst>
    <p:extLst>
      <p:ext uri="{BB962C8B-B14F-4D97-AF65-F5344CB8AC3E}">
        <p14:creationId xmlns:p14="http://schemas.microsoft.com/office/powerpoint/2010/main" val="804701931"/>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p:txBody>
          <a:bodyPr/>
          <a:lstStyle/>
          <a:p>
            <a:r>
              <a:rPr lang="en-US" sz="4400" smtClean="0">
                <a:latin typeface="Fira Sans SemiBold" panose="020B0703050000020004" pitchFamily="34" charset="0"/>
                <a:ea typeface="Fira Sans SemiBold" panose="020B0703050000020004" pitchFamily="34" charset="0"/>
                <a:cs typeface="Open Sans SemiBold" panose="020B0706030804020204" pitchFamily="34" charset="0"/>
              </a:rPr>
              <a:t>Non-clinical </a:t>
            </a:r>
            <a:r>
              <a:rPr lang="en-US" sz="4400">
                <a:latin typeface="Fira Sans SemiBold" panose="020B0703050000020004" pitchFamily="34" charset="0"/>
                <a:ea typeface="Fira Sans SemiBold" panose="020B0703050000020004" pitchFamily="34" charset="0"/>
                <a:cs typeface="Open Sans SemiBold" panose="020B0706030804020204" pitchFamily="34" charset="0"/>
              </a:rPr>
              <a:t>service: </a:t>
            </a:r>
            <a:r>
              <a:rPr lang="en-US" sz="4400">
                <a:latin typeface="Fira Sans Book" panose="020B0503050000020004" pitchFamily="34" charset="0"/>
                <a:ea typeface="Fira Sans Book" panose="020B0503050000020004" pitchFamily="34" charset="0"/>
                <a:cs typeface="Open Sans SemiBold" panose="020B0706030804020204" pitchFamily="34" charset="0"/>
              </a:rPr>
              <a:t>Employment</a:t>
            </a:r>
            <a:r>
              <a:rPr lang="en-US">
                <a:latin typeface="Fira Sans Book" panose="020B0503050000020004" pitchFamily="34" charset="0"/>
                <a:ea typeface="Fira Sans Book" panose="020B0503050000020004" pitchFamily="34" charset="0"/>
              </a:rPr>
              <a:t/>
            </a:r>
            <a:br>
              <a:rPr lang="en-US">
                <a:latin typeface="Fira Sans Book" panose="020B0503050000020004" pitchFamily="34" charset="0"/>
                <a:ea typeface="Fira Sans Book" panose="020B0503050000020004" pitchFamily="34" charset="0"/>
              </a:rPr>
            </a:br>
            <a:endParaRPr lang="en-US">
              <a:latin typeface="Fira Sans Book" panose="020B0503050000020004" pitchFamily="34" charset="0"/>
              <a:ea typeface="Fira Sans Book" panose="020B0503050000020004" pitchFamily="34" charset="0"/>
            </a:endParaRPr>
          </a:p>
        </p:txBody>
      </p:sp>
      <p:sp>
        <p:nvSpPr>
          <p:cNvPr id="3" name="Content Placeholder 2"/>
          <p:cNvSpPr>
            <a:spLocks noGrp="1"/>
          </p:cNvSpPr>
          <p:nvPr>
            <p:ph sz="half" idx="1"/>
            <p:custDataLst>
              <p:tags r:id="rId3"/>
            </p:custDataLst>
          </p:nvPr>
        </p:nvSpPr>
        <p:spPr>
          <a:xfrm>
            <a:off x="1402936" y="2458065"/>
            <a:ext cx="8429322" cy="3573459"/>
          </a:xfrm>
        </p:spPr>
        <p:txBody>
          <a:bodyPr>
            <a:noAutofit/>
          </a:bodyPr>
          <a:lstStyle/>
          <a:p>
            <a:pPr fontAlgn="base"/>
            <a:r>
              <a:rPr lang="en-US" sz="1800">
                <a:latin typeface="Open Sans SemiBold" panose="020B0706030804020204" pitchFamily="34" charset="0"/>
                <a:ea typeface="Open Sans SemiBold" panose="020B0706030804020204" pitchFamily="34" charset="0"/>
                <a:cs typeface="Open Sans SemiBold" panose="020B0706030804020204" pitchFamily="34" charset="0"/>
              </a:rPr>
              <a:t>50% of trans people in Ontario make under 15,000$/year</a:t>
            </a:r>
          </a:p>
          <a:p>
            <a:pPr fontAlgn="base"/>
            <a:r>
              <a:rPr lang="en-US" sz="1800">
                <a:latin typeface="Open Sans SemiBold" panose="020B0706030804020204" pitchFamily="34" charset="0"/>
                <a:ea typeface="Open Sans SemiBold" panose="020B0706030804020204" pitchFamily="34" charset="0"/>
                <a:cs typeface="Open Sans SemiBold" panose="020B0706030804020204" pitchFamily="34" charset="0"/>
              </a:rPr>
              <a:t>Many trans young people have experienced employment discrimination and hostile work </a:t>
            </a:r>
            <a:r>
              <a:rPr lang="en-US" sz="1800" smtClean="0">
                <a:latin typeface="Open Sans SemiBold" panose="020B0706030804020204" pitchFamily="34" charset="0"/>
                <a:ea typeface="Open Sans SemiBold" panose="020B0706030804020204" pitchFamily="34" charset="0"/>
                <a:cs typeface="Open Sans SemiBold" panose="020B0706030804020204" pitchFamily="34" charset="0"/>
              </a:rPr>
              <a:t>environments</a:t>
            </a:r>
            <a:endParaRPr lang="en-US" sz="1800">
              <a:latin typeface="Open Sans SemiBold" panose="020B0706030804020204" pitchFamily="34" charset="0"/>
              <a:ea typeface="Open Sans SemiBold" panose="020B0706030804020204" pitchFamily="34" charset="0"/>
              <a:cs typeface="Open Sans SemiBold" panose="020B0706030804020204" pitchFamily="34" charset="0"/>
            </a:endParaRPr>
          </a:p>
          <a:p>
            <a:pPr fontAlgn="base"/>
            <a:r>
              <a:rPr lang="en-US" sz="1800">
                <a:latin typeface="Open Sans SemiBold" panose="020B0706030804020204" pitchFamily="34" charset="0"/>
                <a:ea typeface="Open Sans SemiBold" panose="020B0706030804020204" pitchFamily="34" charset="0"/>
                <a:cs typeface="Open Sans SemiBold" panose="020B0706030804020204" pitchFamily="34" charset="0"/>
              </a:rPr>
              <a:t>22% of trans people of colour have been turned down for a job due to their race/ethnicity </a:t>
            </a:r>
            <a:r>
              <a:rPr lang="en-US" sz="1800">
                <a:latin typeface="Open Sans" panose="020B0606030504020204" pitchFamily="34" charset="0"/>
                <a:ea typeface="Open Sans" panose="020B0606030504020204" pitchFamily="34" charset="0"/>
                <a:cs typeface="Open Sans" panose="020B0606030504020204" pitchFamily="34" charset="0"/>
              </a:rPr>
              <a:t>(</a:t>
            </a:r>
            <a:r>
              <a:rPr lang="en-US" sz="1800" err="1" smtClean="0">
                <a:latin typeface="Open Sans" panose="020B0606030504020204" pitchFamily="34" charset="0"/>
                <a:ea typeface="Open Sans" panose="020B0606030504020204" pitchFamily="34" charset="0"/>
                <a:cs typeface="Open Sans" panose="020B0606030504020204" pitchFamily="34" charset="0"/>
              </a:rPr>
              <a:t>TransPulse, </a:t>
            </a:r>
            <a:r>
              <a:rPr lang="en-US" sz="1800">
                <a:latin typeface="Open Sans" panose="020B0606030504020204" pitchFamily="34" charset="0"/>
                <a:ea typeface="Open Sans" panose="020B0606030504020204" pitchFamily="34" charset="0"/>
                <a:cs typeface="Open Sans" panose="020B0606030504020204" pitchFamily="34" charset="0"/>
              </a:rPr>
              <a:t>2010)</a:t>
            </a:r>
          </a:p>
          <a:p>
            <a:pPr fontAlgn="base"/>
            <a:r>
              <a:rPr lang="en-US" sz="1800">
                <a:latin typeface="Open Sans SemiBold" panose="020B0706030804020204" pitchFamily="34" charset="0"/>
                <a:ea typeface="Open Sans SemiBold" panose="020B0706030804020204" pitchFamily="34" charset="0"/>
                <a:cs typeface="Open Sans SemiBold" panose="020B0706030804020204" pitchFamily="34" charset="0"/>
              </a:rPr>
              <a:t>Trans people are often </a:t>
            </a:r>
            <a:r>
              <a:rPr lang="en-US" sz="1800" smtClean="0">
                <a:latin typeface="Open Sans SemiBold" panose="020B0706030804020204" pitchFamily="34" charset="0"/>
                <a:ea typeface="Open Sans SemiBold" panose="020B0706030804020204" pitchFamily="34" charset="0"/>
                <a:cs typeface="Open Sans SemiBold" panose="020B0706030804020204" pitchFamily="34" charset="0"/>
              </a:rPr>
              <a:t>segued </a:t>
            </a:r>
            <a:r>
              <a:rPr lang="en-US" sz="1800">
                <a:latin typeface="Open Sans SemiBold" panose="020B0706030804020204" pitchFamily="34" charset="0"/>
                <a:ea typeface="Open Sans SemiBold" panose="020B0706030804020204" pitchFamily="34" charset="0"/>
                <a:cs typeface="Open Sans SemiBold" panose="020B0706030804020204" pitchFamily="34" charset="0"/>
              </a:rPr>
              <a:t>into jobs such as this, where they are educating others on their </a:t>
            </a:r>
            <a:r>
              <a:rPr lang="en-US" sz="1800" smtClean="0">
                <a:latin typeface="Open Sans SemiBold" panose="020B0706030804020204" pitchFamily="34" charset="0"/>
                <a:ea typeface="Open Sans SemiBold" panose="020B0706030804020204" pitchFamily="34" charset="0"/>
                <a:cs typeface="Open Sans SemiBold" panose="020B0706030804020204" pitchFamily="34" charset="0"/>
              </a:rPr>
              <a:t>identities</a:t>
            </a:r>
            <a:endParaRPr lang="en-US" sz="1800">
              <a:latin typeface="Open Sans SemiBold" panose="020B0706030804020204" pitchFamily="34" charset="0"/>
              <a:ea typeface="Open Sans SemiBold" panose="020B0706030804020204" pitchFamily="34" charset="0"/>
              <a:cs typeface="Open Sans SemiBold" panose="020B0706030804020204" pitchFamily="34" charset="0"/>
            </a:endParaRPr>
          </a:p>
          <a:p>
            <a:pPr fontAlgn="base"/>
            <a:r>
              <a:rPr lang="en-US" sz="1800">
                <a:latin typeface="Open Sans SemiBold" panose="020B0706030804020204" pitchFamily="34" charset="0"/>
                <a:ea typeface="Open Sans SemiBold" panose="020B0706030804020204" pitchFamily="34" charset="0"/>
                <a:cs typeface="Open Sans SemiBold" panose="020B0706030804020204" pitchFamily="34" charset="0"/>
              </a:rPr>
              <a:t>When you are an employment counsellor working with trans youth it is important to recognize these systemic </a:t>
            </a:r>
            <a:r>
              <a:rPr lang="en-US" sz="1800" smtClean="0">
                <a:latin typeface="Open Sans SemiBold" panose="020B0706030804020204" pitchFamily="34" charset="0"/>
                <a:ea typeface="Open Sans SemiBold" panose="020B0706030804020204" pitchFamily="34" charset="0"/>
                <a:cs typeface="Open Sans SemiBold" panose="020B0706030804020204" pitchFamily="34" charset="0"/>
              </a:rPr>
              <a:t>barriers</a:t>
            </a:r>
            <a:endParaRPr lang="en-US" sz="180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35</a:t>
            </a:fld>
            <a:endParaRPr lang="en-US"/>
          </a:p>
        </p:txBody>
      </p:sp>
      <p:pic>
        <p:nvPicPr>
          <p:cNvPr id="6" name="Picture 5"/>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756882027"/>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a:xfrm>
            <a:off x="1348157" y="865240"/>
            <a:ext cx="9144000" cy="884902"/>
          </a:xfrm>
        </p:spPr>
        <p:txBody>
          <a:bodyPr/>
          <a:lstStyle/>
          <a:p>
            <a:r>
              <a:rPr lang="en-US" dirty="0" smtClean="0"/>
              <a:t>Takeaways</a:t>
            </a:r>
            <a:endParaRPr lang="en-US" dirty="0"/>
          </a:p>
        </p:txBody>
      </p:sp>
      <p:sp>
        <p:nvSpPr>
          <p:cNvPr id="3" name="Content Placeholder 2"/>
          <p:cNvSpPr>
            <a:spLocks noGrp="1"/>
          </p:cNvSpPr>
          <p:nvPr>
            <p:ph sz="quarter" idx="13"/>
            <p:custDataLst>
              <p:tags r:id="rId3"/>
            </p:custDataLst>
          </p:nvPr>
        </p:nvSpPr>
        <p:spPr>
          <a:xfrm>
            <a:off x="1348157" y="2013365"/>
            <a:ext cx="4157908" cy="633413"/>
          </a:xfrm>
        </p:spPr>
        <p:txBody>
          <a:bodyPr>
            <a:noAutofit/>
          </a:bodyPr>
          <a:lstStyle/>
          <a:p>
            <a:pPr fontAlgn="base"/>
            <a:r>
              <a:rPr lang="en-US" sz="2000" b="0">
                <a:latin typeface="Open Sans SemiBold" panose="020B0706030804020204" pitchFamily="34" charset="0"/>
                <a:ea typeface="Open Sans SemiBold" panose="020B0706030804020204" pitchFamily="34" charset="0"/>
                <a:cs typeface="Open Sans SemiBold" panose="020B0706030804020204" pitchFamily="34" charset="0"/>
              </a:rPr>
              <a:t>Use language that does not reduce youth to one aspect of their </a:t>
            </a:r>
            <a:r>
              <a:rPr lang="en-US" sz="2000" b="0" smtClean="0">
                <a:latin typeface="Open Sans SemiBold" panose="020B0706030804020204" pitchFamily="34" charset="0"/>
                <a:ea typeface="Open Sans SemiBold" panose="020B0706030804020204" pitchFamily="34" charset="0"/>
                <a:cs typeface="Open Sans SemiBold" panose="020B0706030804020204" pitchFamily="34" charset="0"/>
              </a:rPr>
              <a:t>existence</a:t>
            </a:r>
          </a:p>
          <a:p>
            <a:pPr fontAlgn="base"/>
            <a:endParaRPr lang="en-US" sz="2000" b="0">
              <a:latin typeface="Open Sans SemiBold" panose="020B0706030804020204" pitchFamily="34" charset="0"/>
              <a:ea typeface="Open Sans SemiBold" panose="020B0706030804020204" pitchFamily="34" charset="0"/>
              <a:cs typeface="Open Sans SemiBold" panose="020B0706030804020204" pitchFamily="34" charset="0"/>
            </a:endParaRPr>
          </a:p>
          <a:p>
            <a:pPr fontAlgn="base"/>
            <a:r>
              <a:rPr lang="en-US" sz="2000" b="0">
                <a:latin typeface="Open Sans SemiBold" panose="020B0706030804020204" pitchFamily="34" charset="0"/>
                <a:ea typeface="Open Sans SemiBold" panose="020B0706030804020204" pitchFamily="34" charset="0"/>
                <a:cs typeface="Open Sans SemiBold" panose="020B0706030804020204" pitchFamily="34" charset="0"/>
              </a:rPr>
              <a:t>Be mindful of young people that are hearing messages you use when discussing </a:t>
            </a:r>
            <a:r>
              <a:rPr lang="en-US" sz="2000" b="0" smtClean="0">
                <a:latin typeface="Open Sans SemiBold" panose="020B0706030804020204" pitchFamily="34" charset="0"/>
                <a:ea typeface="Open Sans SemiBold" panose="020B0706030804020204" pitchFamily="34" charset="0"/>
                <a:cs typeface="Open Sans SemiBold" panose="020B0706030804020204" pitchFamily="34" charset="0"/>
              </a:rPr>
              <a:t>them</a:t>
            </a:r>
          </a:p>
          <a:p>
            <a:pPr fontAlgn="base"/>
            <a:endParaRPr lang="en-US" sz="1800">
              <a:latin typeface="Open Sans SemiBold" panose="020B0706030804020204" pitchFamily="34" charset="0"/>
              <a:ea typeface="Open Sans SemiBold" panose="020B0706030804020204" pitchFamily="34" charset="0"/>
              <a:cs typeface="Open Sans SemiBold" panose="020B0706030804020204" pitchFamily="34" charset="0"/>
            </a:endParaRPr>
          </a:p>
          <a:p>
            <a:pPr fontAlgn="base"/>
            <a:r>
              <a:rPr lang="en-US" sz="2000" b="0">
                <a:latin typeface="Open Sans SemiBold" panose="020B0706030804020204" pitchFamily="34" charset="0"/>
                <a:ea typeface="Open Sans SemiBold" panose="020B0706030804020204" pitchFamily="34" charset="0"/>
                <a:cs typeface="Open Sans SemiBold" panose="020B0706030804020204" pitchFamily="34" charset="0"/>
              </a:rPr>
              <a:t>Craft intervention strategies that take into account the varied experiences young trans people face</a:t>
            </a:r>
          </a:p>
          <a:p>
            <a:pPr fontAlgn="base"/>
            <a:endParaRPr lang="en-US" sz="2000" b="0" smtClean="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5" name="Content Placeholder 2"/>
          <p:cNvSpPr>
            <a:spLocks noGrp="1"/>
          </p:cNvSpPr>
          <p:nvPr>
            <p:ph sz="quarter" idx="13"/>
            <p:custDataLst>
              <p:tags r:id="rId4"/>
            </p:custDataLst>
          </p:nvPr>
        </p:nvSpPr>
        <p:spPr>
          <a:xfrm>
            <a:off x="6125497" y="2013364"/>
            <a:ext cx="3741929" cy="633413"/>
          </a:xfrm>
        </p:spPr>
        <p:txBody>
          <a:bodyPr>
            <a:noAutofit/>
          </a:bodyPr>
          <a:lstStyle/>
          <a:p>
            <a:pPr fontAlgn="base"/>
            <a:r>
              <a:rPr lang="en-US" sz="2000" b="0" smtClean="0">
                <a:latin typeface="Open Sans SemiBold" panose="020B0706030804020204" pitchFamily="34" charset="0"/>
                <a:ea typeface="Open Sans SemiBold" panose="020B0706030804020204" pitchFamily="34" charset="0"/>
                <a:cs typeface="Open Sans SemiBold" panose="020B0706030804020204" pitchFamily="34" charset="0"/>
              </a:rPr>
              <a:t>Find </a:t>
            </a:r>
            <a:r>
              <a:rPr lang="en-US" sz="2000" b="0">
                <a:latin typeface="Open Sans SemiBold" panose="020B0706030804020204" pitchFamily="34" charset="0"/>
                <a:ea typeface="Open Sans SemiBold" panose="020B0706030804020204" pitchFamily="34" charset="0"/>
                <a:cs typeface="Open Sans SemiBold" panose="020B0706030804020204" pitchFamily="34" charset="0"/>
              </a:rPr>
              <a:t>ways to build upon the strength of gender non-conforming and trans youth in programs and in public facing </a:t>
            </a:r>
            <a:r>
              <a:rPr lang="en-US" sz="2000" b="0" smtClean="0">
                <a:latin typeface="Open Sans SemiBold" panose="020B0706030804020204" pitchFamily="34" charset="0"/>
                <a:ea typeface="Open Sans SemiBold" panose="020B0706030804020204" pitchFamily="34" charset="0"/>
                <a:cs typeface="Open Sans SemiBold" panose="020B0706030804020204" pitchFamily="34" charset="0"/>
              </a:rPr>
              <a:t>campaigns</a:t>
            </a:r>
          </a:p>
          <a:p>
            <a:pPr fontAlgn="base"/>
            <a:endParaRPr lang="en-US" sz="2000" b="0">
              <a:latin typeface="Open Sans SemiBold" panose="020B0706030804020204" pitchFamily="34" charset="0"/>
              <a:ea typeface="Open Sans SemiBold" panose="020B0706030804020204" pitchFamily="34" charset="0"/>
              <a:cs typeface="Open Sans SemiBold" panose="020B0706030804020204" pitchFamily="34" charset="0"/>
            </a:endParaRPr>
          </a:p>
          <a:p>
            <a:pPr fontAlgn="base"/>
            <a:r>
              <a:rPr lang="en-US" sz="2000" b="0">
                <a:latin typeface="Open Sans SemiBold" panose="020B0706030804020204" pitchFamily="34" charset="0"/>
                <a:ea typeface="Open Sans SemiBold" panose="020B0706030804020204" pitchFamily="34" charset="0"/>
                <a:cs typeface="Open Sans SemiBold" panose="020B0706030804020204" pitchFamily="34" charset="0"/>
              </a:rPr>
              <a:t>Recognize that race silent is not race neutral. Name youth of colour as the most impacted when talking about trans youth experiences.</a:t>
            </a:r>
          </a:p>
          <a:p>
            <a:endParaRPr lang="en-US" sz="180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7" name="TextBox 6"/>
          <p:cNvSpPr txBox="1"/>
          <p:nvPr>
            <p:custDataLst>
              <p:tags r:id="rId5"/>
            </p:custDataLst>
          </p:nvPr>
        </p:nvSpPr>
        <p:spPr>
          <a:xfrm>
            <a:off x="9236560" y="6124629"/>
            <a:ext cx="2881424" cy="276999"/>
          </a:xfrm>
          <a:prstGeom prst="rect">
            <a:avLst/>
          </a:prstGeom>
          <a:noFill/>
        </p:spPr>
        <p:txBody>
          <a:bodyPr wrap="square" rtlCol="0">
            <a:spAutoFit/>
          </a:bodyPr>
          <a:lstStyle/>
          <a:p>
            <a:r>
              <a:rPr lang="en-US" sz="1200" smtClean="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rPr>
              <a:t>Adapted from True Colors United</a:t>
            </a:r>
            <a:endParaRPr lang="en-US" sz="120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endParaRPr>
          </a:p>
        </p:txBody>
      </p:sp>
    </p:spTree>
    <p:custDataLst>
      <p:tags r:id="rId1"/>
    </p:custDataLst>
    <p:extLst>
      <p:ext uri="{BB962C8B-B14F-4D97-AF65-F5344CB8AC3E}">
        <p14:creationId xmlns:p14="http://schemas.microsoft.com/office/powerpoint/2010/main" val="396698549"/>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p:txBody>
          <a:bodyPr>
            <a:normAutofit fontScale="77500" lnSpcReduction="20000"/>
          </a:bodyPr>
          <a:lstStyle/>
          <a:p>
            <a:r>
              <a:rPr lang="en-US" smtClean="0"/>
              <a:t>Rainbow Health Ontario (RHO</a:t>
            </a:r>
            <a:r>
              <a:rPr lang="en-US"/>
              <a:t>): https://www.rainbowhealthontario.ca/trans-health/</a:t>
            </a:r>
            <a:endParaRPr lang="en-US" smtClean="0"/>
          </a:p>
          <a:p>
            <a:pPr lvl="1"/>
            <a:r>
              <a:rPr lang="en-US" smtClean="0"/>
              <a:t>Trans Care Mentorship Call</a:t>
            </a:r>
            <a:r>
              <a:rPr lang="en-US"/>
              <a:t> </a:t>
            </a:r>
            <a:r>
              <a:rPr lang="en-US" smtClean="0"/>
              <a:t>(weekly on Wednesdays, 12-1pm): </a:t>
            </a:r>
            <a:r>
              <a:rPr lang="en-US"/>
              <a:t>an opportunity for clinicians across the province to join a weekly teleconference and connect with other clinicians who have experience working with trans and non-binary clients.</a:t>
            </a:r>
          </a:p>
          <a:p>
            <a:r>
              <a:rPr lang="en-US"/>
              <a:t>LGBT Youth Line: https://www.youthline.ca/</a:t>
            </a:r>
          </a:p>
          <a:p>
            <a:endParaRPr lang="en-US" smtClean="0"/>
          </a:p>
          <a:p>
            <a:r>
              <a:rPr lang="en-US" smtClean="0"/>
              <a:t>Youth </a:t>
            </a:r>
            <a:r>
              <a:rPr lang="en-US"/>
              <a:t>and Family Experiences at the CHEO Gender Diversity Clinic, January 2019: </a:t>
            </a:r>
            <a:r>
              <a:rPr lang="en-US" u="sng">
                <a:hlinkClick r:id="rId8"/>
              </a:rPr>
              <a:t>http://files.basekit.com/62/28/6228c248-55bf-49ed-ad13-1df44c56fab4.pdf</a:t>
            </a:r>
            <a:endParaRPr lang="en-US"/>
          </a:p>
          <a:p>
            <a:endParaRPr lang="en-US" smtClean="0"/>
          </a:p>
          <a:p>
            <a:r>
              <a:rPr lang="en-US" err="1" smtClean="0"/>
              <a:t>Sherbourne Health: Guidelines and Protocols for Hormone Therapy and Primary Care for </a:t>
            </a:r>
            <a:r>
              <a:rPr lang="en-US"/>
              <a:t>Trans Clients: </a:t>
            </a:r>
            <a:r>
              <a:rPr lang="en-US">
                <a:hlinkClick r:id="rId9"/>
              </a:rPr>
              <a:t>http://</a:t>
            </a:r>
            <a:r>
              <a:rPr lang="en-US" smtClean="0">
                <a:hlinkClick r:id="rId9"/>
              </a:rPr>
              <a:t>sherbourne.on.ca/wp-content/uploads/2014/02/Guidelines-and-Protocols-for-Comprehensive-Primary-Care-for-Trans-Clients-2015.pdf</a:t>
            </a:r>
            <a:endParaRPr lang="en-US" smtClean="0"/>
          </a:p>
          <a:p>
            <a:endParaRPr lang="en-US"/>
          </a:p>
          <a:p>
            <a:r>
              <a:rPr lang="en-US" err="1"/>
              <a:t>TransLine – Free online medical consultation offering healthcare providers clinical information and individualized case consultation service, http://project-health org/transline</a:t>
            </a:r>
            <a:r>
              <a:rPr lang="en-US" smtClean="0"/>
              <a:t>/ </a:t>
            </a:r>
          </a:p>
          <a:p>
            <a:endParaRPr lang="en-US"/>
          </a:p>
          <a:p>
            <a:r>
              <a:rPr lang="en-US"/>
              <a:t/>
            </a:r>
            <a:br>
              <a:rPr lang="en-US"/>
            </a:br>
            <a:endParaRPr lang="en-US"/>
          </a:p>
        </p:txBody>
      </p:sp>
      <p:sp>
        <p:nvSpPr>
          <p:cNvPr id="3" name="Slide Number Placeholder 2"/>
          <p:cNvSpPr>
            <a:spLocks noGrp="1"/>
          </p:cNvSpPr>
          <p:nvPr>
            <p:ph type="sldNum" sz="quarter" idx="12"/>
            <p:custDataLst>
              <p:tags r:id="rId3"/>
            </p:custDataLst>
          </p:nvPr>
        </p:nvSpPr>
        <p:spPr/>
        <p:txBody>
          <a:bodyPr/>
          <a:lstStyle/>
          <a:p>
            <a:fld id="{1ECEE783-4751-3447-A075-565592F019DC}" type="slidenum">
              <a:rPr lang="en-US" smtClean="0"/>
              <a:t>37</a:t>
            </a:fld>
            <a:endParaRPr lang="en-US"/>
          </a:p>
        </p:txBody>
      </p:sp>
      <p:sp>
        <p:nvSpPr>
          <p:cNvPr id="4" name="Title 3"/>
          <p:cNvSpPr>
            <a:spLocks noGrp="1"/>
          </p:cNvSpPr>
          <p:nvPr>
            <p:ph type="title"/>
            <p:custDataLst>
              <p:tags r:id="rId4"/>
            </p:custDataLst>
          </p:nvPr>
        </p:nvSpPr>
        <p:spPr/>
        <p:txBody>
          <a:bodyPr/>
          <a:lstStyle/>
          <a:p>
            <a:r>
              <a:rPr lang="en-US" sz="4400" smtClean="0">
                <a:latin typeface="Open Sans Light" panose="020B0306030504020204" pitchFamily="34" charset="0"/>
                <a:ea typeface="Open Sans Light" panose="020B0306030504020204" pitchFamily="34" charset="0"/>
                <a:cs typeface="Open Sans Light" panose="020B0306030504020204" pitchFamily="34" charset="0"/>
              </a:rPr>
              <a:t>Resources</a:t>
            </a:r>
            <a:endParaRPr lang="en-US" sz="4400">
              <a:latin typeface="Open Sans Light" panose="020B0306030504020204" pitchFamily="34" charset="0"/>
              <a:ea typeface="Open Sans Light" panose="020B0306030504020204" pitchFamily="34" charset="0"/>
              <a:cs typeface="Open Sans Light" panose="020B0306030504020204" pitchFamily="34" charset="0"/>
            </a:endParaRPr>
          </a:p>
        </p:txBody>
      </p:sp>
      <p:pic>
        <p:nvPicPr>
          <p:cNvPr id="5" name="Picture 4"/>
          <p:cNvPicPr>
            <a:picLocks noChangeAspect="1"/>
          </p:cNvPicPr>
          <p:nvPr>
            <p:custDataLst>
              <p:tags r:id="rId5"/>
            </p:custDataLst>
          </p:nvPr>
        </p:nvPicPr>
        <p:blipFill>
          <a:blip r:embed="rId10">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768305051"/>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custDataLst>
              <p:tags r:id="rId2"/>
            </p:custDataLst>
          </p:nvPr>
        </p:nvSpPr>
        <p:spPr/>
        <p:txBody>
          <a:bodyPr/>
          <a:lstStyle/>
          <a:p>
            <a:r>
              <a:rPr lang="en-US">
                <a:solidFill>
                  <a:schemeClr val="tx1">
                    <a:lumMod val="85000"/>
                    <a:lumOff val="15000"/>
                  </a:schemeClr>
                </a:solidFill>
                <a:latin typeface="Open Sans Light" panose="020B0306030504020204" pitchFamily="34" charset="0"/>
                <a:ea typeface="Open Sans Light" panose="020B0306030504020204" pitchFamily="34" charset="0"/>
                <a:cs typeface="Open Sans Light" panose="020B0306030504020204" pitchFamily="34" charset="0"/>
              </a:rPr>
              <a:t>Trans Youth are </a:t>
            </a:r>
            <a:r>
              <a:rPr lang="en-US">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Brilliant</a:t>
            </a:r>
            <a:r>
              <a:rPr lang="en-US">
                <a:solidFill>
                  <a:schemeClr val="tx1">
                    <a:lumMod val="85000"/>
                    <a:lumOff val="15000"/>
                  </a:schemeClr>
                </a:solidFill>
                <a:latin typeface="Open Sans Light" panose="020B0306030504020204" pitchFamily="34" charset="0"/>
                <a:ea typeface="Open Sans Light" panose="020B0306030504020204" pitchFamily="34" charset="0"/>
                <a:cs typeface="Open Sans Light" panose="020B0306030504020204" pitchFamily="34" charset="0"/>
              </a:rPr>
              <a:t>, </a:t>
            </a:r>
            <a:r>
              <a:rPr lang="en-US">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Resilient</a:t>
            </a:r>
            <a:r>
              <a:rPr lang="en-US">
                <a:solidFill>
                  <a:schemeClr val="tx1">
                    <a:lumMod val="85000"/>
                    <a:lumOff val="15000"/>
                  </a:schemeClr>
                </a:solidFill>
                <a:latin typeface="Open Sans Light" panose="020B0306030504020204" pitchFamily="34" charset="0"/>
                <a:ea typeface="Open Sans Light" panose="020B0306030504020204" pitchFamily="34" charset="0"/>
                <a:cs typeface="Open Sans Light" panose="020B0306030504020204" pitchFamily="34" charset="0"/>
              </a:rPr>
              <a:t> and </a:t>
            </a:r>
            <a:r>
              <a:rPr lang="en-US">
                <a:solidFill>
                  <a:schemeClr val="tx1">
                    <a:lumMod val="85000"/>
                    <a:lumOff val="1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Valuable</a:t>
            </a:r>
            <a:endParaRPr lang="en-US">
              <a:solidFill>
                <a:schemeClr val="tx1">
                  <a:lumMod val="85000"/>
                  <a:lumOff val="15000"/>
                </a:schemeClr>
              </a:solidFill>
            </a:endParaRPr>
          </a:p>
        </p:txBody>
      </p:sp>
      <p:sp>
        <p:nvSpPr>
          <p:cNvPr id="2" name="Slide Number Placeholder 1"/>
          <p:cNvSpPr>
            <a:spLocks noGrp="1"/>
          </p:cNvSpPr>
          <p:nvPr>
            <p:ph type="sldNum" sz="quarter" idx="12"/>
            <p:custDataLst>
              <p:tags r:id="rId3"/>
            </p:custDataLst>
          </p:nvPr>
        </p:nvSpPr>
        <p:spPr/>
        <p:txBody>
          <a:bodyPr/>
          <a:lstStyle/>
          <a:p>
            <a:fld id="{1ECEE783-4751-3447-A075-565592F019DC}" type="slidenum">
              <a:rPr lang="en-US" smtClean="0"/>
              <a:t>38</a:t>
            </a:fld>
            <a:endParaRPr lang="en-US"/>
          </a:p>
        </p:txBody>
      </p:sp>
      <p:pic>
        <p:nvPicPr>
          <p:cNvPr id="11" name="Picture 10"/>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3715458325"/>
      </p:ext>
    </p:extLst>
  </p:cSld>
  <p:clrMapOvr>
    <a:masterClrMapping/>
  </p:clrMapOvr>
  <mc:AlternateContent xmlns:mc="http://schemas.openxmlformats.org/markup-compatibility/2006" xmlns:p14="http://schemas.microsoft.com/office/powerpoint/2010/main">
    <mc:Choice Requires="p14">
      <p:transition spd="slow" p14:dur="2000"/>
    </mc:Choice>
    <mc:Fallback xmlns="" xmlns:a14="http://schemas.microsoft.com/office/drawing/2010/main" xmlns:p15="http://schemas.microsoft.com/office/powerpoint/2012/main" xmlns:p159="http://schemas.microsoft.com/office/powerpoint/2015/09/main">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custDataLst>
              <p:tags r:id="rId2"/>
            </p:custDataLst>
          </p:nvPr>
        </p:nvSpPr>
        <p:spPr/>
        <p:txBody>
          <a:bodyPr/>
          <a:lstStyle/>
          <a:p>
            <a:fld id="{1ECEE783-4751-3447-A075-565592F019DC}" type="slidenum">
              <a:rPr lang="en-US" smtClean="0"/>
              <a:t>39</a:t>
            </a:fld>
            <a:endParaRPr lang="en-US"/>
          </a:p>
        </p:txBody>
      </p:sp>
      <p:sp>
        <p:nvSpPr>
          <p:cNvPr id="5" name="Text Placeholder 4"/>
          <p:cNvSpPr>
            <a:spLocks noGrp="1"/>
          </p:cNvSpPr>
          <p:nvPr>
            <p:ph type="body" sz="quarter" idx="14"/>
            <p:custDataLst>
              <p:tags r:id="rId3"/>
            </p:custDataLst>
          </p:nvPr>
        </p:nvSpPr>
        <p:spPr/>
        <p:txBody>
          <a:bodyPr/>
          <a:lstStyle/>
          <a:p>
            <a:r>
              <a:rPr lang="en-US" sz="9600" smtClean="0"/>
              <a:t>Questions?</a:t>
            </a:r>
            <a:endParaRPr lang="en-US" sz="9600"/>
          </a:p>
        </p:txBody>
      </p:sp>
      <p:pic>
        <p:nvPicPr>
          <p:cNvPr id="6" name="Picture 5"/>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938730133"/>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custDataLst>
              <p:tags r:id="rId2"/>
            </p:custDataLst>
          </p:nvPr>
        </p:nvSpPr>
        <p:spPr>
          <a:xfrm>
            <a:off x="839788" y="2315845"/>
            <a:ext cx="10515600" cy="2085467"/>
          </a:xfrm>
        </p:spPr>
        <p:txBody>
          <a:bodyPr/>
          <a:lstStyle/>
          <a:p>
            <a:r>
              <a:rPr lang="en-US" smtClean="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rPr>
              <a:t>Who’s joining us?</a:t>
            </a:r>
            <a:br>
              <a:rPr lang="en-US" smtClean="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rPr>
            </a:br>
            <a:r>
              <a:rPr lang="en-US" smtClean="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rPr>
              <a:t/>
            </a:r>
            <a:br>
              <a:rPr lang="en-US" smtClean="0">
                <a:solidFill>
                  <a:srgbClr val="12B7C8"/>
                </a:solidFill>
                <a:latin typeface="Open Sans Light" panose="020B0306030504020204" pitchFamily="34" charset="0"/>
                <a:ea typeface="Open Sans Light" panose="020B0306030504020204" pitchFamily="34" charset="0"/>
                <a:cs typeface="Open Sans Light" panose="020B0306030504020204" pitchFamily="34" charset="0"/>
              </a:rPr>
            </a:br>
            <a:r>
              <a:rPr lang="en-US" sz="3200" smtClean="0">
                <a:solidFill>
                  <a:srgbClr val="12B7C8"/>
                </a:solidFill>
                <a:latin typeface="Open Sans SemiBold" panose="020B0706030804020204" pitchFamily="34" charset="0"/>
                <a:ea typeface="Open Sans SemiBold" panose="020B0706030804020204" pitchFamily="34" charset="0"/>
                <a:cs typeface="Open Sans SemiBold" panose="020B0706030804020204" pitchFamily="34" charset="0"/>
              </a:rPr>
              <a:t>* A U D I E N C E    P O L L *</a:t>
            </a:r>
            <a:endParaRPr lang="en-US">
              <a:solidFill>
                <a:srgbClr val="12B7C8"/>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pic>
        <p:nvPicPr>
          <p:cNvPr id="8" name="Picture 7"/>
          <p:cNvPicPr>
            <a:picLocks noChangeAspect="1"/>
          </p:cNvPicPr>
          <p:nvPr>
            <p:custDataLst>
              <p:tags r:id="rId3"/>
            </p:custDataLst>
          </p:nvPr>
        </p:nvPicPr>
        <p:blipFill>
          <a:blip r:embed="rId6">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16409427"/>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p:nvPr>
            <p:custDataLst>
              <p:tags r:id="rId2"/>
            </p:custDataLst>
          </p:nvPr>
        </p:nvSpPr>
        <p:spPr>
          <a:xfrm>
            <a:off x="1348157" y="3433392"/>
            <a:ext cx="7579533" cy="1149493"/>
          </a:xfrm>
          <a:prstGeom prst="rect">
            <a:avLst/>
          </a:prstGeom>
        </p:spPr>
        <p:txBody>
          <a:bodyPr>
            <a:noAutofit/>
          </a:bodyPr>
          <a:lstStyle>
            <a:lvl1pPr marL="9525" indent="-9525" algn="l" defTabSz="914400" rtl="0" eaLnBrk="1" latinLnBrk="0" hangingPunct="1">
              <a:lnSpc>
                <a:spcPct val="90000"/>
              </a:lnSpc>
              <a:spcBef>
                <a:spcPts val="1000"/>
              </a:spcBef>
              <a:buFont typeface=".AppleSystemUIFont" charset="-120"/>
              <a:buChar char=" "/>
              <a:defRPr sz="20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8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6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20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8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chemeClr val="bg2"/>
                </a:solidFill>
                <a:latin typeface="Open Sans" panose="020B0606030504020204" pitchFamily="34" charset="0"/>
                <a:ea typeface="Open Sans" panose="020B0606030504020204" pitchFamily="34" charset="0"/>
                <a:cs typeface="Open Sans" panose="020B0606030504020204" pitchFamily="34" charset="0"/>
              </a:rPr>
              <a:t>Following this webinar, reflect on </a:t>
            </a:r>
            <a:r>
              <a:rPr lang="en-US" dirty="0">
                <a:solidFill>
                  <a:schemeClr val="bg2"/>
                </a:solidFill>
                <a:latin typeface="Fira Sans SemiBold" panose="020B0703050000020004" pitchFamily="34" charset="0"/>
                <a:ea typeface="Fira Sans SemiBold" panose="020B0703050000020004" pitchFamily="34" charset="0"/>
                <a:cs typeface="Open Sans" panose="020B0606030504020204" pitchFamily="34" charset="0"/>
              </a:rPr>
              <a:t>three concrete actions </a:t>
            </a:r>
            <a:r>
              <a:rPr lang="en-US" dirty="0">
                <a:solidFill>
                  <a:schemeClr val="bg2"/>
                </a:solidFill>
                <a:latin typeface="Open Sans" panose="020B0606030504020204" pitchFamily="34" charset="0"/>
                <a:ea typeface="Open Sans" panose="020B0606030504020204" pitchFamily="34" charset="0"/>
                <a:cs typeface="Open Sans" panose="020B0606030504020204" pitchFamily="34" charset="0"/>
              </a:rPr>
              <a:t>you can take in your work and practice to support and affirm trans and gender diverse youth</a:t>
            </a:r>
            <a:r>
              <a:rPr lang="en-US"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a:t>
            </a:r>
          </a:p>
          <a:p>
            <a:endParaRPr lang="en-US"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dirty="0" smtClean="0">
                <a:solidFill>
                  <a:schemeClr val="bg2"/>
                </a:solidFill>
                <a:latin typeface="Open Sans" panose="020B0606030504020204" pitchFamily="34" charset="0"/>
                <a:ea typeface="Open Sans" panose="020B0606030504020204" pitchFamily="34" charset="0"/>
                <a:cs typeface="Open Sans" panose="020B0606030504020204" pitchFamily="34" charset="0"/>
              </a:rPr>
              <a:t>Please </a:t>
            </a:r>
            <a:r>
              <a:rPr lang="en-US" dirty="0">
                <a:solidFill>
                  <a:schemeClr val="bg2"/>
                </a:solidFill>
                <a:latin typeface="Open Sans" panose="020B0606030504020204" pitchFamily="34" charset="0"/>
                <a:ea typeface="Open Sans" panose="020B0606030504020204" pitchFamily="34" charset="0"/>
                <a:cs typeface="Open Sans" panose="020B0606030504020204" pitchFamily="34" charset="0"/>
              </a:rPr>
              <a:t>click the following link to fill out the short survey to let us know how we did and what else you might want to learn! </a:t>
            </a:r>
          </a:p>
        </p:txBody>
      </p:sp>
    </p:spTree>
    <p:custDataLst>
      <p:tags r:id="rId1"/>
    </p:custDataLst>
    <p:extLst>
      <p:ext uri="{BB962C8B-B14F-4D97-AF65-F5344CB8AC3E}">
        <p14:creationId xmlns:p14="http://schemas.microsoft.com/office/powerpoint/2010/main" val="137058660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6"/>
          <p:cNvSpPr>
            <a:spLocks noChangeArrowheads="1"/>
          </p:cNvSpPr>
          <p:nvPr>
            <p:custDataLst>
              <p:tags r:id="rId2"/>
            </p:custDataLst>
          </p:nvPr>
        </p:nvSpPr>
        <p:spPr bwMode="auto">
          <a:xfrm>
            <a:off x="914400" y="2933701"/>
            <a:ext cx="5689600" cy="2436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5425" indent="-225425">
              <a:spcBef>
                <a:spcPct val="20000"/>
              </a:spcBef>
              <a:buChar char="•"/>
              <a:defRPr sz="3200">
                <a:solidFill>
                  <a:schemeClr val="tx1"/>
                </a:solidFill>
                <a:latin typeface="Calibri" pitchFamily="34" charset="0"/>
                <a:ea typeface="ＭＳ Ｐゴシック" pitchFamily="34" charset="-128"/>
                <a:cs typeface="Calibri" pitchFamily="34" charset="0"/>
              </a:defRPr>
            </a:lvl1pPr>
            <a:lvl2pPr marL="742950" indent="-285750">
              <a:spcBef>
                <a:spcPct val="20000"/>
              </a:spcBef>
              <a:buChar char="–"/>
              <a:defRPr sz="2800">
                <a:solidFill>
                  <a:schemeClr val="tx1"/>
                </a:solidFill>
                <a:latin typeface="Calibri" pitchFamily="34" charset="0"/>
                <a:ea typeface="ＭＳ Ｐゴシック" pitchFamily="34" charset="-128"/>
                <a:cs typeface="Calibri" pitchFamily="34" charset="0"/>
              </a:defRPr>
            </a:lvl2pPr>
            <a:lvl3pPr marL="1143000" indent="-228600">
              <a:spcBef>
                <a:spcPct val="20000"/>
              </a:spcBef>
              <a:buChar char="•"/>
              <a:defRPr sz="2400">
                <a:solidFill>
                  <a:schemeClr val="tx1"/>
                </a:solidFill>
                <a:latin typeface="Calibri" pitchFamily="34" charset="0"/>
                <a:ea typeface="ＭＳ Ｐゴシック" pitchFamily="34" charset="-128"/>
                <a:cs typeface="Calibri" pitchFamily="34" charset="0"/>
              </a:defRPr>
            </a:lvl3pPr>
            <a:lvl4pPr marL="1600200" indent="-228600">
              <a:spcBef>
                <a:spcPct val="20000"/>
              </a:spcBef>
              <a:buChar char="–"/>
              <a:defRPr sz="2000">
                <a:solidFill>
                  <a:schemeClr val="tx1"/>
                </a:solidFill>
                <a:latin typeface="Calibri" pitchFamily="34" charset="0"/>
                <a:ea typeface="ＭＳ Ｐゴシック" pitchFamily="34" charset="-128"/>
                <a:cs typeface="Calibri" pitchFamily="34" charset="0"/>
              </a:defRPr>
            </a:lvl4pPr>
            <a:lvl5pPr marL="2057400" indent="-228600">
              <a:spcBef>
                <a:spcPct val="20000"/>
              </a:spcBef>
              <a:buChar char="»"/>
              <a:defRPr sz="2000">
                <a:solidFill>
                  <a:schemeClr val="tx1"/>
                </a:solidFill>
                <a:latin typeface="Calibri" pitchFamily="34" charset="0"/>
                <a:ea typeface="ＭＳ Ｐゴシック" pitchFamily="34" charset="-128"/>
                <a:cs typeface="Calibri" pitchFamily="34" charset="0"/>
              </a:defRPr>
            </a:lvl5pPr>
            <a:lvl6pPr marL="2514600" indent="-228600" eaLnBrk="0" fontAlgn="base" hangingPunct="0">
              <a:spcBef>
                <a:spcPct val="20000"/>
              </a:spcBef>
              <a:spcAft>
                <a:spcPct val="0"/>
              </a:spcAft>
              <a:buChar char="»"/>
              <a:defRPr sz="2000">
                <a:solidFill>
                  <a:schemeClr val="tx1"/>
                </a:solidFill>
                <a:latin typeface="Calibri" pitchFamily="34" charset="0"/>
                <a:ea typeface="ＭＳ Ｐゴシック" pitchFamily="34" charset="-128"/>
                <a:cs typeface="Calibri" pitchFamily="34" charset="0"/>
              </a:defRPr>
            </a:lvl6pPr>
            <a:lvl7pPr marL="2971800" indent="-228600" eaLnBrk="0" fontAlgn="base" hangingPunct="0">
              <a:spcBef>
                <a:spcPct val="20000"/>
              </a:spcBef>
              <a:spcAft>
                <a:spcPct val="0"/>
              </a:spcAft>
              <a:buChar char="»"/>
              <a:defRPr sz="2000">
                <a:solidFill>
                  <a:schemeClr val="tx1"/>
                </a:solidFill>
                <a:latin typeface="Calibri" pitchFamily="34" charset="0"/>
                <a:ea typeface="ＭＳ Ｐゴシック" pitchFamily="34" charset="-128"/>
                <a:cs typeface="Calibri" pitchFamily="34" charset="0"/>
              </a:defRPr>
            </a:lvl7pPr>
            <a:lvl8pPr marL="3429000" indent="-228600" eaLnBrk="0" fontAlgn="base" hangingPunct="0">
              <a:spcBef>
                <a:spcPct val="20000"/>
              </a:spcBef>
              <a:spcAft>
                <a:spcPct val="0"/>
              </a:spcAft>
              <a:buChar char="»"/>
              <a:defRPr sz="2000">
                <a:solidFill>
                  <a:schemeClr val="tx1"/>
                </a:solidFill>
                <a:latin typeface="Calibri" pitchFamily="34" charset="0"/>
                <a:ea typeface="ＭＳ Ｐゴシック" pitchFamily="34" charset="-128"/>
                <a:cs typeface="Calibri" pitchFamily="34" charset="0"/>
              </a:defRPr>
            </a:lvl8pPr>
            <a:lvl9pPr marL="3886200" indent="-228600" eaLnBrk="0" fontAlgn="base" hangingPunct="0">
              <a:spcBef>
                <a:spcPct val="20000"/>
              </a:spcBef>
              <a:spcAft>
                <a:spcPct val="0"/>
              </a:spcAft>
              <a:buChar char="»"/>
              <a:defRPr sz="2000">
                <a:solidFill>
                  <a:schemeClr val="tx1"/>
                </a:solidFill>
                <a:latin typeface="Calibri" pitchFamily="34" charset="0"/>
                <a:ea typeface="ＭＳ Ｐゴシック" pitchFamily="34" charset="-128"/>
                <a:cs typeface="Calibri" pitchFamily="34" charset="0"/>
              </a:defRPr>
            </a:lvl9pPr>
          </a:lstStyle>
          <a:p>
            <a:pPr eaLnBrk="1" hangingPunct="1">
              <a:lnSpc>
                <a:spcPct val="85000"/>
              </a:lnSpc>
              <a:spcBef>
                <a:spcPct val="0"/>
              </a:spcBef>
              <a:buFontTx/>
              <a:buNone/>
            </a:pPr>
            <a:endParaRPr lang="en-US" altLang="en-US" sz="2000" b="0">
              <a:solidFill>
                <a:srgbClr val="000000"/>
              </a:solidFill>
              <a:latin typeface="Segoe UI" panose="020B0502040204020203" pitchFamily="34" charset="0"/>
              <a:cs typeface="Segoe UI" panose="020B0502040204020203" pitchFamily="34" charset="0"/>
            </a:endParaRPr>
          </a:p>
        </p:txBody>
      </p:sp>
      <p:sp>
        <p:nvSpPr>
          <p:cNvPr id="10" name="Rectangle 9"/>
          <p:cNvSpPr>
            <a:spLocks noChangeArrowheads="1"/>
          </p:cNvSpPr>
          <p:nvPr>
            <p:custDataLst>
              <p:tags r:id="rId3"/>
            </p:custDataLst>
          </p:nvPr>
        </p:nvSpPr>
        <p:spPr bwMode="auto">
          <a:xfrm>
            <a:off x="6007101" y="4932363"/>
            <a:ext cx="861484" cy="4381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defTabSz="457200" eaLnBrk="1" fontAlgn="auto" hangingPunct="1">
              <a:spcBef>
                <a:spcPct val="0"/>
              </a:spcBef>
              <a:spcAft>
                <a:spcPct val="0"/>
              </a:spcAft>
              <a:defRPr/>
            </a:pPr>
            <a:endParaRPr lang="en-US" b="0">
              <a:solidFill>
                <a:prstClr val="black"/>
              </a:solidFill>
              <a:latin typeface="Calibri"/>
              <a:ea typeface="+mn-ea"/>
            </a:endParaRPr>
          </a:p>
        </p:txBody>
      </p:sp>
      <p:sp>
        <p:nvSpPr>
          <p:cNvPr id="11" name="Title 2"/>
          <p:cNvSpPr txBox="1"/>
          <p:nvPr>
            <p:custDataLst>
              <p:tags r:id="rId4"/>
            </p:custDataLst>
          </p:nvPr>
        </p:nvSpPr>
        <p:spPr>
          <a:xfrm>
            <a:off x="1354926" y="1070203"/>
            <a:ext cx="10346029" cy="619071"/>
          </a:xfrm>
          <a:prstGeom prst="rect">
            <a:avLst/>
          </a:prstGeom>
        </p:spPr>
        <p:txBody>
          <a:bodyPr/>
          <a:lstStyle>
            <a:lvl1pPr algn="l" defTabSz="914400" rtl="0" eaLnBrk="1" latinLnBrk="0" hangingPunct="1">
              <a:lnSpc>
                <a:spcPct val="90000"/>
              </a:lnSpc>
              <a:spcBef>
                <a:spcPct val="0"/>
              </a:spcBef>
              <a:buNone/>
              <a:defRPr sz="2500" kern="1200">
                <a:solidFill>
                  <a:schemeClr val="accent1"/>
                </a:solidFill>
                <a:latin typeface="Open Sans" charset="0"/>
                <a:ea typeface="Open Sans" charset="0"/>
                <a:cs typeface="Open Sans" charset="0"/>
              </a:defRPr>
            </a:lvl1pPr>
          </a:lstStyle>
          <a:p>
            <a:r>
              <a:rPr lang="en-US" sz="3600" smtClean="0">
                <a:latin typeface="Open Sans Light" panose="020B0306030504020204" pitchFamily="34" charset="0"/>
                <a:ea typeface="Open Sans Light" panose="020B0306030504020204" pitchFamily="34" charset="0"/>
                <a:cs typeface="Open Sans Light" panose="020B0306030504020204" pitchFamily="34" charset="0"/>
              </a:rPr>
              <a:t>Webinar Objectives</a:t>
            </a:r>
            <a:endParaRPr lang="en-US" sz="3600">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12" name="Content Placeholder 1"/>
          <p:cNvSpPr txBox="1"/>
          <p:nvPr>
            <p:custDataLst>
              <p:tags r:id="rId5"/>
            </p:custDataLst>
          </p:nvPr>
        </p:nvSpPr>
        <p:spPr>
          <a:xfrm>
            <a:off x="1355532" y="2104083"/>
            <a:ext cx="4387590" cy="4096048"/>
          </a:xfrm>
          <a:prstGeom prst="rect">
            <a:avLst/>
          </a:prstGeom>
        </p:spPr>
        <p:txBody>
          <a:bodyPr/>
          <a:lstStyle>
            <a:lvl1pPr marL="9525" indent="-9525" algn="l" defTabSz="914400" rtl="0" eaLnBrk="1" latinLnBrk="0" hangingPunct="1">
              <a:lnSpc>
                <a:spcPct val="90000"/>
              </a:lnSpc>
              <a:spcBef>
                <a:spcPts val="1000"/>
              </a:spcBef>
              <a:buFont typeface=".AppleSystemUIFont" charset="-120"/>
              <a:buChar char=" "/>
              <a:defRPr sz="17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5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3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17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5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buNone/>
            </a:pPr>
            <a:r>
              <a:rPr lang="en-US" sz="1800" smtClean="0"/>
              <a:t>Identify terminology and concepts related to gender identity</a:t>
            </a:r>
          </a:p>
          <a:p>
            <a:pPr marL="0" indent="0">
              <a:lnSpc>
                <a:spcPct val="100000"/>
              </a:lnSpc>
              <a:buNone/>
            </a:pPr>
            <a:endParaRPr lang="en-US" sz="1800"/>
          </a:p>
          <a:p>
            <a:pPr marL="0" indent="0">
              <a:lnSpc>
                <a:spcPct val="100000"/>
              </a:lnSpc>
              <a:buNone/>
            </a:pPr>
            <a:r>
              <a:rPr lang="en-US" sz="1800" smtClean="0"/>
              <a:t>Describe elements of trans-affirming care through an intersectional lens</a:t>
            </a:r>
          </a:p>
          <a:p>
            <a:pPr marL="0" indent="0">
              <a:lnSpc>
                <a:spcPct val="100000"/>
              </a:lnSpc>
              <a:buNone/>
            </a:pPr>
            <a:endParaRPr lang="en-US" sz="1800"/>
          </a:p>
          <a:p>
            <a:pPr marL="0" indent="0">
              <a:lnSpc>
                <a:spcPct val="100000"/>
              </a:lnSpc>
              <a:buNone/>
            </a:pPr>
            <a:r>
              <a:rPr lang="en-US" sz="1800" smtClean="0"/>
              <a:t>Understand challenges and barriers faced by trans individuals when accessing mental health and social services</a:t>
            </a:r>
          </a:p>
        </p:txBody>
      </p:sp>
      <p:sp>
        <p:nvSpPr>
          <p:cNvPr id="7" name="Content Placeholder 1"/>
          <p:cNvSpPr txBox="1"/>
          <p:nvPr>
            <p:custDataLst>
              <p:tags r:id="rId6"/>
            </p:custDataLst>
          </p:nvPr>
        </p:nvSpPr>
        <p:spPr>
          <a:xfrm>
            <a:off x="6183648" y="2104083"/>
            <a:ext cx="4387590" cy="4096048"/>
          </a:xfrm>
          <a:prstGeom prst="rect">
            <a:avLst/>
          </a:prstGeom>
        </p:spPr>
        <p:txBody>
          <a:bodyPr/>
          <a:lstStyle>
            <a:lvl1pPr marL="9525" indent="-9525" algn="l" defTabSz="914400" rtl="0" eaLnBrk="1" latinLnBrk="0" hangingPunct="1">
              <a:lnSpc>
                <a:spcPct val="90000"/>
              </a:lnSpc>
              <a:spcBef>
                <a:spcPts val="1000"/>
              </a:spcBef>
              <a:buFont typeface=".AppleSystemUIFont" charset="-120"/>
              <a:buChar char=" "/>
              <a:defRPr sz="1700" kern="1200">
                <a:solidFill>
                  <a:schemeClr val="tx1"/>
                </a:solidFill>
                <a:latin typeface="Open Sans" charset="0"/>
                <a:ea typeface="Open Sans" charset="0"/>
                <a:cs typeface="Open Sans" charset="0"/>
              </a:defRPr>
            </a:lvl1pPr>
            <a:lvl2pPr marL="409575" indent="-149225" algn="l" defTabSz="914400" rtl="0" eaLnBrk="1" latinLnBrk="0" hangingPunct="1">
              <a:lnSpc>
                <a:spcPct val="90000"/>
              </a:lnSpc>
              <a:spcBef>
                <a:spcPts val="500"/>
              </a:spcBef>
              <a:buFont typeface=".AppleSystemUIFont" charset="-120"/>
              <a:buChar char="-"/>
              <a:defRPr sz="1500" kern="1200">
                <a:solidFill>
                  <a:schemeClr val="tx1"/>
                </a:solidFill>
                <a:latin typeface="Open Sans" charset="0"/>
                <a:ea typeface="Open Sans" charset="0"/>
                <a:cs typeface="Open Sans" charset="0"/>
              </a:defRPr>
            </a:lvl2pPr>
            <a:lvl3pPr marL="584200" indent="-174625" algn="l" defTabSz="914400" rtl="0" eaLnBrk="1" latinLnBrk="0" hangingPunct="1">
              <a:lnSpc>
                <a:spcPct val="90000"/>
              </a:lnSpc>
              <a:spcBef>
                <a:spcPts val="500"/>
              </a:spcBef>
              <a:buFont typeface=".AppleSystemUIFont" charset="-120"/>
              <a:buChar char="&gt;"/>
              <a:defRPr sz="1300" kern="1200">
                <a:solidFill>
                  <a:schemeClr val="tx1"/>
                </a:solidFill>
                <a:latin typeface="Open Sans" charset="0"/>
                <a:ea typeface="Open Sans" charset="0"/>
                <a:cs typeface="Open Sans" charset="0"/>
              </a:defRPr>
            </a:lvl3pPr>
            <a:lvl4pPr marL="311150" indent="-217488" algn="l" defTabSz="914400" rtl="0" eaLnBrk="1" latinLnBrk="0" hangingPunct="1">
              <a:lnSpc>
                <a:spcPct val="90000"/>
              </a:lnSpc>
              <a:spcBef>
                <a:spcPts val="500"/>
              </a:spcBef>
              <a:buFont typeface="Arial"/>
              <a:buChar char="•"/>
              <a:defRPr sz="1700" kern="1200">
                <a:solidFill>
                  <a:schemeClr val="tx1"/>
                </a:solidFill>
                <a:latin typeface="Open Sans" charset="0"/>
                <a:ea typeface="Open Sans" charset="0"/>
                <a:cs typeface="Open Sans" charset="0"/>
              </a:defRPr>
            </a:lvl4pPr>
            <a:lvl5pPr marL="9525" indent="0" algn="l" defTabSz="914400" rtl="0" eaLnBrk="1" latinLnBrk="0" hangingPunct="1">
              <a:lnSpc>
                <a:spcPct val="90000"/>
              </a:lnSpc>
              <a:spcBef>
                <a:spcPts val="500"/>
              </a:spcBef>
              <a:buFont typeface=".AppleSystemUIFont" charset="-120"/>
              <a:buChar char=" "/>
              <a:defRPr sz="1500" b="1" kern="1200">
                <a:solidFill>
                  <a:schemeClr val="tx1"/>
                </a:solidFill>
                <a:latin typeface="Open Sans" charset="0"/>
                <a:ea typeface="Open Sans" charset="0"/>
                <a:cs typeface="Open Sans"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00000"/>
              </a:lnSpc>
              <a:buNone/>
            </a:pPr>
            <a:r>
              <a:rPr lang="en-US" sz="1800" smtClean="0"/>
              <a:t>Identify specific practices needed to create a trans-inclusive care setting within YWHO context</a:t>
            </a:r>
          </a:p>
          <a:p>
            <a:pPr marL="0" indent="0">
              <a:lnSpc>
                <a:spcPct val="100000"/>
              </a:lnSpc>
              <a:buNone/>
            </a:pPr>
            <a:endParaRPr lang="en-US" sz="1800"/>
          </a:p>
          <a:p>
            <a:pPr marL="0" indent="0">
              <a:lnSpc>
                <a:spcPct val="100000"/>
              </a:lnSpc>
              <a:buNone/>
            </a:pPr>
            <a:r>
              <a:rPr lang="en-US" sz="1800" smtClean="0"/>
              <a:t>Appreciate the rich experience and knowledge young trans and gender non-conforming people possess in understanding and prioritizing their needs in affirmative care</a:t>
            </a:r>
          </a:p>
        </p:txBody>
      </p:sp>
      <p:pic>
        <p:nvPicPr>
          <p:cNvPr id="9" name="Picture 8"/>
          <p:cNvPicPr>
            <a:picLocks noChangeAspect="1"/>
          </p:cNvPicPr>
          <p:nvPr>
            <p:custDataLst>
              <p:tags r:id="rId7"/>
            </p:custDataLst>
          </p:nvPr>
        </p:nvPicPr>
        <p:blipFill>
          <a:blip r:embed="rId10">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047194501"/>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custDataLst>
              <p:tags r:id="rId2"/>
            </p:custDataLst>
          </p:nvPr>
        </p:nvSpPr>
        <p:spPr>
          <a:xfrm>
            <a:off x="1380010" y="2123493"/>
            <a:ext cx="905730" cy="901873"/>
          </a:xfrm>
        </p:spPr>
        <p:txBody>
          <a:bodyPr/>
          <a:lstStyle/>
          <a:p>
            <a:pPr marL="0" indent="0">
              <a:buNone/>
            </a:pPr>
            <a:r>
              <a:rPr lang="en-US" smtClean="0">
                <a:latin typeface="Fira Sans SemiBold" panose="020B0703050000020004" pitchFamily="34" charset="0"/>
                <a:ea typeface="Fira Sans SemiBold" panose="020B0703050000020004" pitchFamily="34" charset="0"/>
              </a:rPr>
              <a:t>1</a:t>
            </a:r>
            <a:endParaRPr lang="en-US">
              <a:latin typeface="Fira Sans SemiBold" panose="020B0703050000020004" pitchFamily="34" charset="0"/>
              <a:ea typeface="Fira Sans SemiBold" panose="020B0703050000020004" pitchFamily="34" charset="0"/>
            </a:endParaRPr>
          </a:p>
        </p:txBody>
      </p:sp>
      <p:sp>
        <p:nvSpPr>
          <p:cNvPr id="3" name="Text Placeholder 2"/>
          <p:cNvSpPr>
            <a:spLocks noGrp="1"/>
          </p:cNvSpPr>
          <p:nvPr>
            <p:ph type="body" sz="quarter" idx="15"/>
            <p:custDataLst>
              <p:tags r:id="rId3"/>
            </p:custDataLst>
          </p:nvPr>
        </p:nvSpPr>
        <p:spPr>
          <a:xfrm>
            <a:off x="1406710" y="3025366"/>
            <a:ext cx="1424276" cy="2123493"/>
          </a:xfrm>
        </p:spPr>
        <p:txBody>
          <a:bodyPr/>
          <a:lstStyle/>
          <a:p>
            <a:pPr marL="0" indent="0">
              <a:buNone/>
            </a:pPr>
            <a:r>
              <a:rPr lang="en-US" sz="2000" smtClean="0">
                <a:latin typeface="Open Sans" panose="020B0606030504020204" pitchFamily="34" charset="0"/>
                <a:ea typeface="Open Sans" panose="020B0606030504020204" pitchFamily="34" charset="0"/>
                <a:cs typeface="Open Sans" panose="020B0606030504020204" pitchFamily="34" charset="0"/>
              </a:rPr>
              <a:t>Gender  101</a:t>
            </a:r>
          </a:p>
          <a:p>
            <a:pPr marL="7937" lvl="1" indent="0">
              <a:buNone/>
            </a:pPr>
            <a:r>
              <a:rPr lang="en-US" smtClean="0">
                <a:latin typeface="Open Sans Light" panose="020B0306030504020204" pitchFamily="34" charset="0"/>
                <a:ea typeface="Open Sans Light" panose="020B0306030504020204" pitchFamily="34" charset="0"/>
                <a:cs typeface="Open Sans Light" panose="020B0306030504020204" pitchFamily="34" charset="0"/>
              </a:rPr>
              <a:t>Setting the stage</a:t>
            </a:r>
            <a:endParaRPr lang="en-US">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4" name="Text Placeholder 3"/>
          <p:cNvSpPr>
            <a:spLocks noGrp="1"/>
          </p:cNvSpPr>
          <p:nvPr>
            <p:ph type="body" sz="quarter" idx="16"/>
            <p:custDataLst>
              <p:tags r:id="rId4"/>
            </p:custDataLst>
          </p:nvPr>
        </p:nvSpPr>
        <p:spPr>
          <a:xfrm>
            <a:off x="3010523" y="2123493"/>
            <a:ext cx="905730" cy="901873"/>
          </a:xfrm>
        </p:spPr>
        <p:txBody>
          <a:bodyPr/>
          <a:lstStyle/>
          <a:p>
            <a:pPr marL="0" indent="0">
              <a:buNone/>
            </a:pPr>
            <a:r>
              <a:rPr lang="en-US" smtClean="0">
                <a:latin typeface="Fira Sans SemiBold" panose="020B0703050000020004" pitchFamily="34" charset="0"/>
                <a:ea typeface="Fira Sans SemiBold" panose="020B0703050000020004" pitchFamily="34" charset="0"/>
              </a:rPr>
              <a:t>2</a:t>
            </a:r>
            <a:endParaRPr lang="en-US">
              <a:latin typeface="Fira Sans SemiBold" panose="020B0703050000020004" pitchFamily="34" charset="0"/>
              <a:ea typeface="Fira Sans SemiBold" panose="020B0703050000020004" pitchFamily="34" charset="0"/>
            </a:endParaRPr>
          </a:p>
        </p:txBody>
      </p:sp>
      <p:sp>
        <p:nvSpPr>
          <p:cNvPr id="5" name="Text Placeholder 4"/>
          <p:cNvSpPr>
            <a:spLocks noGrp="1"/>
          </p:cNvSpPr>
          <p:nvPr>
            <p:ph type="body" sz="quarter" idx="17"/>
            <p:custDataLst>
              <p:tags r:id="rId5"/>
            </p:custDataLst>
          </p:nvPr>
        </p:nvSpPr>
        <p:spPr>
          <a:xfrm>
            <a:off x="3040140" y="3025366"/>
            <a:ext cx="1459645" cy="2123493"/>
          </a:xfrm>
        </p:spPr>
        <p:txBody>
          <a:bodyPr/>
          <a:lstStyle/>
          <a:p>
            <a:pPr marL="0" indent="0">
              <a:buNone/>
            </a:pPr>
            <a:r>
              <a:rPr lang="en-US" sz="2000" smtClean="0">
                <a:solidFill>
                  <a:srgbClr val="12B7C8"/>
                </a:solidFill>
                <a:latin typeface="Open Sans" panose="020B0606030504020204" pitchFamily="34" charset="0"/>
                <a:ea typeface="Open Sans" panose="020B0606030504020204" pitchFamily="34" charset="0"/>
                <a:cs typeface="Open Sans" panose="020B0606030504020204" pitchFamily="34" charset="0"/>
              </a:rPr>
              <a:t>Gender-Affirming &amp; Trans-Inclusive Care</a:t>
            </a:r>
          </a:p>
          <a:p>
            <a:pPr marL="7937" lvl="1" indent="0">
              <a:buNone/>
            </a:pPr>
            <a:r>
              <a:rPr lang="en-US" smtClean="0">
                <a:latin typeface="Open Sans Light" panose="020B0306030504020204" pitchFamily="34" charset="0"/>
                <a:ea typeface="Open Sans Light" panose="020B0306030504020204" pitchFamily="34" charset="0"/>
                <a:cs typeface="Open Sans Light" panose="020B0306030504020204" pitchFamily="34" charset="0"/>
              </a:rPr>
              <a:t>Why does it matter?</a:t>
            </a:r>
            <a:endParaRPr lang="en-US">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6" name="Text Placeholder 5"/>
          <p:cNvSpPr>
            <a:spLocks noGrp="1"/>
          </p:cNvSpPr>
          <p:nvPr>
            <p:ph type="body" sz="quarter" idx="18"/>
            <p:custDataLst>
              <p:tags r:id="rId6"/>
            </p:custDataLst>
          </p:nvPr>
        </p:nvSpPr>
        <p:spPr>
          <a:xfrm>
            <a:off x="4673571" y="3025366"/>
            <a:ext cx="1459645" cy="2123493"/>
          </a:xfrm>
        </p:spPr>
        <p:txBody>
          <a:bodyPr/>
          <a:lstStyle/>
          <a:p>
            <a:pPr marL="0" indent="0">
              <a:buNone/>
            </a:pPr>
            <a:r>
              <a:rPr lang="en-US" sz="2000" smtClean="0">
                <a:solidFill>
                  <a:srgbClr val="999999"/>
                </a:solidFill>
                <a:latin typeface="Open Sans" panose="020B0606030504020204" pitchFamily="34" charset="0"/>
                <a:ea typeface="Open Sans" panose="020B0606030504020204" pitchFamily="34" charset="0"/>
                <a:cs typeface="Open Sans" panose="020B0606030504020204" pitchFamily="34" charset="0"/>
              </a:rPr>
              <a:t>Context</a:t>
            </a:r>
          </a:p>
          <a:p>
            <a:pPr marL="7937" lvl="1" indent="0">
              <a:buNone/>
            </a:pPr>
            <a:r>
              <a:rPr lang="en-US" smtClean="0">
                <a:latin typeface="Open Sans Light" panose="020B0306030504020204" pitchFamily="34" charset="0"/>
                <a:ea typeface="Open Sans Light" panose="020B0306030504020204" pitchFamily="34" charset="0"/>
                <a:cs typeface="Open Sans Light" panose="020B0306030504020204" pitchFamily="34" charset="0"/>
              </a:rPr>
              <a:t>Trans Youth  in Ontario</a:t>
            </a:r>
            <a:endParaRPr lang="en-US">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7" name="Text Placeholder 6"/>
          <p:cNvSpPr>
            <a:spLocks noGrp="1"/>
          </p:cNvSpPr>
          <p:nvPr>
            <p:ph type="body" sz="quarter" idx="19"/>
            <p:custDataLst>
              <p:tags r:id="rId7"/>
            </p:custDataLst>
          </p:nvPr>
        </p:nvSpPr>
        <p:spPr>
          <a:xfrm>
            <a:off x="6320650" y="3025366"/>
            <a:ext cx="1459645" cy="2123493"/>
          </a:xfrm>
        </p:spPr>
        <p:txBody>
          <a:bodyPr/>
          <a:lstStyle/>
          <a:p>
            <a:pPr marL="0" indent="0">
              <a:buNone/>
            </a:pPr>
            <a:r>
              <a:rPr lang="en-US" sz="2000" smtClean="0">
                <a:latin typeface="Open Sans" panose="020B0606030504020204" pitchFamily="34" charset="0"/>
                <a:ea typeface="Open Sans" panose="020B0606030504020204" pitchFamily="34" charset="0"/>
                <a:cs typeface="Open Sans" panose="020B0606030504020204" pitchFamily="34" charset="0"/>
              </a:rPr>
              <a:t>Theory to Practice</a:t>
            </a:r>
          </a:p>
          <a:p>
            <a:pPr marL="7937" lvl="1" indent="0">
              <a:buNone/>
            </a:pPr>
            <a:r>
              <a:rPr lang="en-US" smtClean="0">
                <a:latin typeface="Open Sans Light" panose="020B0306030504020204" pitchFamily="34" charset="0"/>
                <a:ea typeface="Open Sans Light" panose="020B0306030504020204" pitchFamily="34" charset="0"/>
                <a:cs typeface="Open Sans Light" panose="020B0306030504020204" pitchFamily="34" charset="0"/>
              </a:rPr>
              <a:t>Accessing social services</a:t>
            </a:r>
            <a:endParaRPr lang="en-US">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8" name="Text Placeholder 7"/>
          <p:cNvSpPr>
            <a:spLocks noGrp="1"/>
          </p:cNvSpPr>
          <p:nvPr>
            <p:ph type="body" sz="quarter" idx="20"/>
            <p:custDataLst>
              <p:tags r:id="rId8"/>
            </p:custDataLst>
          </p:nvPr>
        </p:nvSpPr>
        <p:spPr>
          <a:xfrm>
            <a:off x="8022322" y="3025366"/>
            <a:ext cx="1459645" cy="2123493"/>
          </a:xfrm>
        </p:spPr>
        <p:txBody>
          <a:bodyPr/>
          <a:lstStyle/>
          <a:p>
            <a:pPr marL="0" indent="0">
              <a:buNone/>
            </a:pPr>
            <a:r>
              <a:rPr lang="en-US" sz="2000" smtClean="0">
                <a:solidFill>
                  <a:srgbClr val="27D337"/>
                </a:solidFill>
                <a:latin typeface="Open Sans" panose="020B0606030504020204" pitchFamily="34" charset="0"/>
                <a:ea typeface="Open Sans" panose="020B0606030504020204" pitchFamily="34" charset="0"/>
                <a:cs typeface="Open Sans" panose="020B0606030504020204" pitchFamily="34" charset="0"/>
              </a:rPr>
              <a:t>YWHO Context</a:t>
            </a:r>
          </a:p>
          <a:p>
            <a:pPr marL="7937" lvl="1" indent="0">
              <a:buNone/>
            </a:pPr>
            <a:r>
              <a:rPr lang="en-US" smtClean="0">
                <a:latin typeface="Open Sans Light" panose="020B0306030504020204" pitchFamily="34" charset="0"/>
                <a:ea typeface="Open Sans Light" panose="020B0306030504020204" pitchFamily="34" charset="0"/>
                <a:cs typeface="Open Sans Light" panose="020B0306030504020204" pitchFamily="34" charset="0"/>
              </a:rPr>
              <a:t>Followed by Q&amp;A</a:t>
            </a:r>
            <a:endParaRPr lang="en-US">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9" name="Text Placeholder 8"/>
          <p:cNvSpPr>
            <a:spLocks noGrp="1"/>
          </p:cNvSpPr>
          <p:nvPr>
            <p:ph type="body" sz="quarter" idx="21"/>
            <p:custDataLst>
              <p:tags r:id="rId9"/>
            </p:custDataLst>
          </p:nvPr>
        </p:nvSpPr>
        <p:spPr>
          <a:xfrm>
            <a:off x="4648416" y="2123493"/>
            <a:ext cx="905730" cy="901873"/>
          </a:xfrm>
        </p:spPr>
        <p:txBody>
          <a:bodyPr/>
          <a:lstStyle/>
          <a:p>
            <a:pPr marL="0" indent="0">
              <a:buNone/>
            </a:pPr>
            <a:r>
              <a:rPr lang="en-US" smtClean="0">
                <a:latin typeface="Fira Sans SemiBold" panose="020B0703050000020004" pitchFamily="34" charset="0"/>
                <a:ea typeface="Fira Sans SemiBold" panose="020B0703050000020004" pitchFamily="34" charset="0"/>
              </a:rPr>
              <a:t>3</a:t>
            </a:r>
            <a:endParaRPr lang="en-US">
              <a:latin typeface="Fira Sans SemiBold" panose="020B0703050000020004" pitchFamily="34" charset="0"/>
              <a:ea typeface="Fira Sans SemiBold" panose="020B0703050000020004" pitchFamily="34" charset="0"/>
            </a:endParaRPr>
          </a:p>
        </p:txBody>
      </p:sp>
      <p:sp>
        <p:nvSpPr>
          <p:cNvPr id="10" name="Text Placeholder 9"/>
          <p:cNvSpPr>
            <a:spLocks noGrp="1"/>
          </p:cNvSpPr>
          <p:nvPr>
            <p:ph type="body" sz="quarter" idx="22"/>
            <p:custDataLst>
              <p:tags r:id="rId10"/>
            </p:custDataLst>
          </p:nvPr>
        </p:nvSpPr>
        <p:spPr>
          <a:xfrm>
            <a:off x="6284416" y="2123493"/>
            <a:ext cx="905730" cy="901873"/>
          </a:xfrm>
        </p:spPr>
        <p:txBody>
          <a:bodyPr/>
          <a:lstStyle/>
          <a:p>
            <a:pPr marL="0" indent="0">
              <a:buNone/>
            </a:pPr>
            <a:r>
              <a:rPr lang="en-US" smtClean="0">
                <a:latin typeface="Fira Sans SemiBold" panose="020B0703050000020004" pitchFamily="34" charset="0"/>
                <a:ea typeface="Fira Sans SemiBold" panose="020B0703050000020004" pitchFamily="34" charset="0"/>
              </a:rPr>
              <a:t>4</a:t>
            </a:r>
            <a:endParaRPr lang="en-US">
              <a:latin typeface="Fira Sans SemiBold" panose="020B0703050000020004" pitchFamily="34" charset="0"/>
              <a:ea typeface="Fira Sans SemiBold" panose="020B0703050000020004" pitchFamily="34" charset="0"/>
            </a:endParaRPr>
          </a:p>
        </p:txBody>
      </p:sp>
      <p:sp>
        <p:nvSpPr>
          <p:cNvPr id="11" name="Text Placeholder 10"/>
          <p:cNvSpPr>
            <a:spLocks noGrp="1"/>
          </p:cNvSpPr>
          <p:nvPr>
            <p:ph type="body" sz="quarter" idx="23"/>
            <p:custDataLst>
              <p:tags r:id="rId11"/>
            </p:custDataLst>
          </p:nvPr>
        </p:nvSpPr>
        <p:spPr>
          <a:xfrm>
            <a:off x="7967407" y="2123493"/>
            <a:ext cx="905730" cy="901873"/>
          </a:xfrm>
        </p:spPr>
        <p:txBody>
          <a:bodyPr/>
          <a:lstStyle/>
          <a:p>
            <a:pPr marL="0" indent="0">
              <a:buNone/>
            </a:pPr>
            <a:r>
              <a:rPr lang="en-US" smtClean="0">
                <a:latin typeface="Fira Sans SemiBold" panose="020B0703050000020004" pitchFamily="34" charset="0"/>
                <a:ea typeface="Fira Sans SemiBold" panose="020B0703050000020004" pitchFamily="34" charset="0"/>
              </a:rPr>
              <a:t>5</a:t>
            </a:r>
            <a:endParaRPr lang="en-US">
              <a:latin typeface="Fira Sans SemiBold" panose="020B0703050000020004" pitchFamily="34" charset="0"/>
              <a:ea typeface="Fira Sans SemiBold" panose="020B0703050000020004" pitchFamily="34" charset="0"/>
            </a:endParaRPr>
          </a:p>
        </p:txBody>
      </p:sp>
      <p:pic>
        <p:nvPicPr>
          <p:cNvPr id="13" name="Picture 12"/>
          <p:cNvPicPr>
            <a:picLocks noChangeAspect="1"/>
          </p:cNvPicPr>
          <p:nvPr>
            <p:custDataLst>
              <p:tags r:id="rId12"/>
            </p:custDataLst>
          </p:nvPr>
        </p:nvPicPr>
        <p:blipFill>
          <a:blip r:embed="rId15">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131272017"/>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custDataLst>
              <p:tags r:id="rId2"/>
            </p:custDataLst>
          </p:nvPr>
        </p:nvSpPr>
        <p:spPr/>
        <p:txBody>
          <a:bodyPr/>
          <a:lstStyle/>
          <a:p>
            <a:r>
              <a:rPr lang="en-US" smtClean="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rPr>
              <a:t>Gender 101</a:t>
            </a:r>
            <a:endParaRPr lang="en-US">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 name="Subtitle 2"/>
          <p:cNvSpPr>
            <a:spLocks noGrp="1"/>
          </p:cNvSpPr>
          <p:nvPr>
            <p:ph type="subTitle" idx="1"/>
            <p:custDataLst>
              <p:tags r:id="rId3"/>
            </p:custDataLst>
          </p:nvPr>
        </p:nvSpPr>
        <p:spPr/>
        <p:txBody>
          <a:bodyPr/>
          <a:lstStyle/>
          <a:p>
            <a:r>
              <a:rPr lang="en-US" smtClean="0">
                <a:latin typeface="Fira Sans SemiBold" panose="020B0703050000020004" pitchFamily="34" charset="0"/>
                <a:ea typeface="Fira Sans SemiBold" panose="020B0703050000020004" pitchFamily="34" charset="0"/>
              </a:rPr>
              <a:t>1</a:t>
            </a:r>
            <a:endParaRPr lang="en-US">
              <a:latin typeface="Fira Sans SemiBold" panose="020B0703050000020004" pitchFamily="34" charset="0"/>
              <a:ea typeface="Fira Sans SemiBold" panose="020B07030500000200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7</a:t>
            </a:fld>
            <a:endParaRPr lang="en-US"/>
          </a:p>
        </p:txBody>
      </p:sp>
    </p:spTree>
    <p:custDataLst>
      <p:tags r:id="rId1"/>
    </p:custDataLst>
    <p:extLst>
      <p:ext uri="{BB962C8B-B14F-4D97-AF65-F5344CB8AC3E}">
        <p14:creationId xmlns:p14="http://schemas.microsoft.com/office/powerpoint/2010/main" val="7691461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custDataLst>
              <p:tags r:id="rId2"/>
            </p:custDataLst>
          </p:nvPr>
        </p:nvSpPr>
        <p:spPr/>
        <p:txBody>
          <a:bodyPr/>
          <a:lstStyle/>
          <a:p>
            <a:fld id="{1ECEE783-4751-3447-A075-565592F019DC}" type="slidenum">
              <a:rPr lang="en-US" smtClean="0"/>
              <a:t>8</a:t>
            </a:fld>
            <a:endParaRPr lang="en-US"/>
          </a:p>
        </p:txBody>
      </p:sp>
      <p:sp>
        <p:nvSpPr>
          <p:cNvPr id="3" name="Content Placeholder 2"/>
          <p:cNvSpPr>
            <a:spLocks noGrp="1"/>
          </p:cNvSpPr>
          <p:nvPr>
            <p:ph sz="quarter" idx="13"/>
            <p:custDataLst>
              <p:tags r:id="rId3"/>
            </p:custDataLst>
          </p:nvPr>
        </p:nvSpPr>
        <p:spPr/>
        <p:txBody>
          <a:bodyPr/>
          <a:lstStyle/>
          <a:p>
            <a:r>
              <a:rPr lang="en-US" sz="2800" smtClean="0">
                <a:solidFill>
                  <a:schemeClr val="bg2"/>
                </a:solidFill>
              </a:rPr>
              <a:t>Let’s talk about gender…</a:t>
            </a:r>
          </a:p>
          <a:p>
            <a:endParaRPr lang="en-US">
              <a:solidFill>
                <a:schemeClr val="bg2"/>
              </a:solidFill>
            </a:endParaRPr>
          </a:p>
          <a:p>
            <a:endParaRPr lang="en-US" smtClean="0">
              <a:solidFill>
                <a:schemeClr val="bg2"/>
              </a:solidFill>
            </a:endParaRPr>
          </a:p>
          <a:p>
            <a:r>
              <a:rPr lang="en-US" sz="2400" smtClean="0">
                <a:solidFill>
                  <a:schemeClr val="bg2"/>
                </a:solidFill>
              </a:rPr>
              <a:t>What does gender mean to you?</a:t>
            </a:r>
          </a:p>
          <a:p>
            <a:r>
              <a:rPr lang="en-US" sz="1600" smtClean="0">
                <a:solidFill>
                  <a:schemeClr val="bg2"/>
                </a:solidFill>
                <a:latin typeface="Open Sans Light" panose="020B0306030504020204" pitchFamily="34" charset="0"/>
                <a:ea typeface="Open Sans Light" panose="020B0306030504020204" pitchFamily="34" charset="0"/>
                <a:cs typeface="Open Sans Light" panose="020B0306030504020204" pitchFamily="34" charset="0"/>
              </a:rPr>
              <a:t>Word submission/discussion</a:t>
            </a:r>
            <a:r>
              <a:rPr lang="en-US" sz="2400" smtClean="0">
                <a:solidFill>
                  <a:schemeClr val="bg2"/>
                </a:solidFill>
              </a:rPr>
              <a:t> </a:t>
            </a:r>
          </a:p>
          <a:p>
            <a:endParaRPr lang="en-US"/>
          </a:p>
          <a:p>
            <a:endParaRPr lang="en-US"/>
          </a:p>
        </p:txBody>
      </p:sp>
      <p:pic>
        <p:nvPicPr>
          <p:cNvPr id="4" name="Picture 3"/>
          <p:cNvPicPr>
            <a:picLocks noChangeAspect="1"/>
          </p:cNvPicPr>
          <p:nvPr>
            <p:custDataLst>
              <p:tags r:id="rId4"/>
            </p:custDataLst>
          </p:nvPr>
        </p:nvPicPr>
        <p:blipFill>
          <a:blip r:embed="rId7">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45149405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custDataLst>
              <p:tags r:id="rId2"/>
            </p:custDataLst>
          </p:nvPr>
        </p:nvSpPr>
        <p:spPr/>
        <p:txBody>
          <a:bodyPr/>
          <a:lstStyle/>
          <a:p>
            <a:r>
              <a:rPr lang="en-US" smtClean="0"/>
              <a:t>Gender is both socially constructed and deeply personal</a:t>
            </a:r>
          </a:p>
          <a:p>
            <a:endParaRPr lang="en-US"/>
          </a:p>
          <a:p>
            <a:r>
              <a:rPr lang="en-US" smtClean="0"/>
              <a:t>Gender shapes how we interact with the world around us every day</a:t>
            </a:r>
          </a:p>
          <a:p>
            <a:endParaRPr lang="en-US"/>
          </a:p>
          <a:p>
            <a:r>
              <a:rPr lang="en-US" smtClean="0"/>
              <a:t>Gender is thought of as a system of two – </a:t>
            </a:r>
            <a:r>
              <a:rPr lang="en-US" smtClean="0">
                <a:latin typeface="Open Sans SemiBold" panose="020B0706030804020204" pitchFamily="34" charset="0"/>
                <a:ea typeface="Open Sans SemiBold" panose="020B0706030804020204" pitchFamily="34" charset="0"/>
                <a:cs typeface="Open Sans SemiBold" panose="020B0706030804020204" pitchFamily="34" charset="0"/>
              </a:rPr>
              <a:t>a binary</a:t>
            </a:r>
          </a:p>
          <a:p>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a:p>
            <a:pPr>
              <a:lnSpc>
                <a:spcPct val="100000"/>
              </a:lnSpc>
            </a:pPr>
            <a:r>
              <a:rPr lang="en-US" smtClean="0">
                <a:latin typeface="Open Sans" panose="020B0606030504020204" pitchFamily="34" charset="0"/>
                <a:ea typeface="Open Sans" panose="020B0606030504020204" pitchFamily="34" charset="0"/>
                <a:cs typeface="Open Sans" panose="020B0606030504020204" pitchFamily="34" charset="0"/>
              </a:rPr>
              <a:t>In truth, gender has never been a fixed, stable system. It changes every day, and is different in different communities and cultures around the world</a:t>
            </a: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3" name="Title 2"/>
          <p:cNvSpPr>
            <a:spLocks noGrp="1"/>
          </p:cNvSpPr>
          <p:nvPr>
            <p:ph type="title"/>
            <p:custDataLst>
              <p:tags r:id="rId3"/>
            </p:custDataLst>
          </p:nvPr>
        </p:nvSpPr>
        <p:spPr/>
        <p:txBody>
          <a:bodyPr/>
          <a:lstStyle/>
          <a:p>
            <a:r>
              <a:rPr lang="en-US" sz="3600" smtClean="0">
                <a:latin typeface="Open Sans Light" panose="020B0306030504020204" pitchFamily="34" charset="0"/>
                <a:ea typeface="Open Sans Light" panose="020B0306030504020204" pitchFamily="34" charset="0"/>
                <a:cs typeface="Open Sans Light" panose="020B0306030504020204" pitchFamily="34" charset="0"/>
              </a:rPr>
              <a:t>Gender</a:t>
            </a:r>
            <a:r>
              <a:rPr lang="en-US" sz="3600" smtClean="0"/>
              <a:t> – </a:t>
            </a:r>
            <a:r>
              <a:rPr lang="en-US" sz="3600" smtClean="0">
                <a:latin typeface="Open Sans SemiBold" panose="020B0706030804020204" pitchFamily="34" charset="0"/>
                <a:ea typeface="Open Sans SemiBold" panose="020B0706030804020204" pitchFamily="34" charset="0"/>
                <a:cs typeface="Open Sans SemiBold" panose="020B0706030804020204" pitchFamily="34" charset="0"/>
              </a:rPr>
              <a:t>an introduction</a:t>
            </a:r>
            <a:endParaRPr lang="en-US" sz="3600">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 name="Slide Number Placeholder 3"/>
          <p:cNvSpPr>
            <a:spLocks noGrp="1"/>
          </p:cNvSpPr>
          <p:nvPr>
            <p:ph type="sldNum" sz="quarter" idx="12"/>
            <p:custDataLst>
              <p:tags r:id="rId4"/>
            </p:custDataLst>
          </p:nvPr>
        </p:nvSpPr>
        <p:spPr/>
        <p:txBody>
          <a:bodyPr/>
          <a:lstStyle/>
          <a:p>
            <a:fld id="{1ECEE783-4751-3447-A075-565592F019DC}" type="slidenum">
              <a:rPr lang="en-US" smtClean="0"/>
              <a:t>9</a:t>
            </a:fld>
            <a:endParaRPr lang="en-US"/>
          </a:p>
        </p:txBody>
      </p:sp>
      <p:pic>
        <p:nvPicPr>
          <p:cNvPr id="5" name="Picture 4"/>
          <p:cNvPicPr>
            <a:picLocks noChangeAspect="1"/>
          </p:cNvPicPr>
          <p:nvPr>
            <p:custDataLst>
              <p:tags r:id="rId5"/>
            </p:custDataLst>
          </p:nvPr>
        </p:nvPicPr>
        <p:blipFill>
          <a:blip r:embed="rId8">
            <a:extLst>
              <a:ext uri="{28A0092B-C50C-407E-A947-70E740481C1C}">
                <a14:useLocalDpi xmlns:a14="http://schemas.microsoft.com/office/drawing/2010/main" val="0"/>
              </a:ext>
            </a:extLst>
          </a:blip>
          <a:stretch>
            <a:fillRect/>
          </a:stretch>
        </p:blipFill>
        <p:spPr>
          <a:xfrm>
            <a:off x="9481967" y="6012407"/>
            <a:ext cx="2162626" cy="343943"/>
          </a:xfrm>
          <a:prstGeom prst="rect">
            <a:avLst/>
          </a:prstGeom>
        </p:spPr>
      </p:pic>
    </p:spTree>
    <p:custDataLst>
      <p:tags r:id="rId1"/>
    </p:custDataLst>
    <p:extLst>
      <p:ext uri="{BB962C8B-B14F-4D97-AF65-F5344CB8AC3E}">
        <p14:creationId xmlns:p14="http://schemas.microsoft.com/office/powerpoint/2010/main" val="261557759"/>
      </p:ext>
    </p:extLst>
  </p:cSld>
  <p:clrMapOvr>
    <a:masterClrMapping/>
  </p:clrMapOvr>
  <p:transition/>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9.04.15"/>
  <p:tag name="AS_TITLE" val="Aspose.Slides for .NET 4.0"/>
  <p:tag name="AS_VERSION" val="19.4"/>
</p:tagLst>
</file>

<file path=ppt/tags/tag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0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4&quot; /&gt;&lt;/TableIndex&gt;&lt;/ShapeTextInfo&gt;"/>
</p:tagLst>
</file>

<file path=ppt/tags/tag108.xml><?xml version="1.0" encoding="utf-8"?>
<p:tagLst xmlns:a="http://schemas.openxmlformats.org/drawingml/2006/main" xmlns:r="http://schemas.openxmlformats.org/officeDocument/2006/relationships" xmlns:p="http://schemas.openxmlformats.org/presentationml/2006/main">
  <p:tag name="PRESENTER_SHAPEINFO" val="&lt;ThreeDShapeInfo&gt;&lt;uuid val=&quot;{25f931b0-244d-4fd3-93be-7cdebbfe9966}&quot; /&gt;&lt;isInvalidForFieldText val=&quot;0&quot; /&gt;&lt;Image&gt;&lt;filename val=&quot;E:\breeze\content\829238269\1703444997-1\input\breezo\data\asimages\{25f931b0-244d-4fd3-93be-7cdebbfe9966}.jpg&quot; /&gt;&lt;left val=&quot;40&quot; /&gt;&lt;top val=&quot;40&quot; /&gt;&lt;width val=&quot;1203&quot; /&gt;&lt;height val=&quot;630&quot; /&gt;&lt;hasText val=&quot;1&quot; /&gt;&lt;/Image&gt;&lt;/ThreeDShapeInfo&gt;"/>
</p:tagLst>
</file>

<file path=ppt/tags/tag1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1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12.xml><?xml version="1.0" encoding="utf-8"?>
<p:tagLst xmlns:a="http://schemas.openxmlformats.org/drawingml/2006/main" xmlns:r="http://schemas.openxmlformats.org/officeDocument/2006/relationships" xmlns:p="http://schemas.openxmlformats.org/presentationml/2006/main">
  <p:tag name="PRESENTER_SHAPEINFO" val="&lt;ThreeDShapeInfo&gt;&lt;uuid val=&quot;{fdf391d9-8544-4a4a-834c-ea74794fc753}&quot; /&gt;&lt;isInvalidForFieldText val=&quot;0&quot; /&gt;&lt;Image&gt;&lt;filename val=&quot;E:\breeze\content\829238269\1703444997-1\input\breezo\data\asimages\{fdf391d9-8544-4a4a-834c-ea74794fc753}.png&quot; /&gt;&lt;left val=&quot;40&quot; /&gt;&lt;top val=&quot;36&quot; /&gt;&lt;width val=&quot;1203&quot; /&gt;&lt;height val=&quot;643&quot; /&gt;&lt;hasText val=&quot;1&quot; /&gt;&lt;/Image&gt;&lt;/ThreeDShapeInfo&gt;"/>
  <p:tag name="PRESENTER_SHAPETEXTINFO" val="&lt;ShapeTextInfo&gt;&lt;TableIndex row=&quot;-1&quot; col=&quot;-1&quot;&gt;&lt;linesCount val=&quot;0&quot; /&gt;&lt;/TableIndex&gt;&lt;/ShapeTextInfo&gt;"/>
</p:tagLst>
</file>

<file path=ppt/tags/tag1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1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16.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adcf966d-60e4-4a86-960d-f0e1d0316af1}.png&quot; /&gt;&lt;left val=&quot;0&quot; /&gt;&lt;top val=&quot;0&quot; /&gt;&lt;width val=&quot;1281&quot; /&gt;&lt;height val=&quot;720&quot; /&gt;&lt;hasText val=&quot;1&quot; /&gt;&lt;/Image&gt;&lt;/ThreeDShapeInfo&gt;"/>
</p:tagLst>
</file>

<file path=ppt/tags/tag1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21.xml><?xml version="1.0" encoding="utf-8"?>
<p:tagLst xmlns:a="http://schemas.openxmlformats.org/drawingml/2006/main" xmlns:r="http://schemas.openxmlformats.org/officeDocument/2006/relationships" xmlns:p="http://schemas.openxmlformats.org/presentationml/2006/main">
  <p:tag name="PRESENTER_SHAPEINFO" val="&lt;ThreeDShapeInfo&gt;&lt;uuid val=&quot;{7615c3ac-e1e3-4de1-aa76-2ef2728cc9ed}&quot; /&gt;&lt;isInvalidForFieldText val=&quot;0&quot; /&gt;&lt;Image&gt;&lt;filename val=&quot;E:\breeze\content\829238269\1703444997-1\input\breezo\data\asimages\{7615c3ac-e1e3-4de1-aa76-2ef2728cc9ed}.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122.xml><?xml version="1.0" encoding="utf-8"?>
<p:tagLst xmlns:a="http://schemas.openxmlformats.org/drawingml/2006/main" xmlns:r="http://schemas.openxmlformats.org/officeDocument/2006/relationships" xmlns:p="http://schemas.openxmlformats.org/presentationml/2006/main">
  <p:tag name="PRESENTER_SHAPEINFO" val="&lt;ThreeDShapeInfo&gt;&lt;uuid val=&quot;{cb149972-3052-441d-b10e-834d407ea9d3}&quot; /&gt;&lt;isInvalidForFieldText val=&quot;0&quot; /&gt;&lt;Image&gt;&lt;filename val=&quot;E:\breeze\content\829238269\1703444997-1\input\breezo\data\asimages\{cb149972-3052-441d-b10e-834d407ea9d3}.png&quot; /&gt;&lt;left val=&quot;156&quot; /&gt;&lt;top val=&quot;693&quot; /&gt;&lt;width val=&quot;93&quot; /&gt;&lt;height val=&quot;10&quot; /&gt;&lt;hasText val=&quot;1&quot; /&gt;&lt;/Image&gt;&lt;/ThreeDShapeInfo&gt;"/>
  <p:tag name="PRESENTER_SHAPETEXTINFO" val="&lt;ShapeTextInfo&gt;&lt;TableIndex row=&quot;-1&quot; col=&quot;-1&quot;&gt;&lt;linesCount val=&quot;1&quot; /&gt;&lt;lineCharCount val=&quot;22&quot; /&gt;&lt;/TableIndex&gt;&lt;/ShapeTextInfo&gt;"/>
</p:tagLst>
</file>

<file path=ppt/tags/tag1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1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1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1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3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4&quot; /&gt;&lt;/TableIndex&gt;&lt;/ShapeTextInfo&gt;"/>
</p:tagLst>
</file>

<file path=ppt/tags/tag139.xml><?xml version="1.0" encoding="utf-8"?>
<p:tagLst xmlns:a="http://schemas.openxmlformats.org/drawingml/2006/main" xmlns:r="http://schemas.openxmlformats.org/officeDocument/2006/relationships" xmlns:p="http://schemas.openxmlformats.org/presentationml/2006/main">
  <p:tag name="PRESENTER_SHAPEINFO" val="&lt;ThreeDShapeInfo&gt;&lt;uuid val=&quot;{59f98521-5e5f-4b26-af6a-9214c5233954}&quot; /&gt;&lt;isInvalidForFieldText val=&quot;0&quot; /&gt;&lt;Image&gt;&lt;filename val=&quot;E:\breeze\content\829238269\1703444997-1\input\breezo\data\asimages\{59f98521-5e5f-4b26-af6a-9214c5233954}.jpg&quot; /&gt;&lt;left val=&quot;56&quot; /&gt;&lt;top val=&quot;36&quot; /&gt;&lt;width val=&quot;1190&quot; /&gt;&lt;height val=&quot;643&quot; /&gt;&lt;hasText val=&quot;1&quot; /&gt;&lt;/Image&gt;&lt;/ThreeDShapeInfo&gt;"/>
</p:tagLst>
</file>

<file path=ppt/tags/tag1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1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4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4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51.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87fb251d-df4d-433d-b1ae-207e95b712e5}.png&quot; /&gt;&lt;left val=&quot;0&quot; /&gt;&lt;top val=&quot;0&quot; /&gt;&lt;width val=&quot;1281&quot; /&gt;&lt;height val=&quot;720&quot; /&gt;&lt;hasText val=&quot;1&quot; /&gt;&lt;/Image&gt;&lt;/ThreeDShapeInfo&gt;"/>
</p:tagLst>
</file>

<file path=ppt/tags/tag1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56.xml><?xml version="1.0" encoding="utf-8"?>
<p:tagLst xmlns:a="http://schemas.openxmlformats.org/drawingml/2006/main" xmlns:r="http://schemas.openxmlformats.org/officeDocument/2006/relationships" xmlns:p="http://schemas.openxmlformats.org/presentationml/2006/main">
  <p:tag name="PRESENTER_SHAPEINFO" val="&lt;ThreeDShapeInfo&gt;&lt;uuid val=&quot;{bb701a9e-4de1-474b-b852-c735901e63d1}&quot; /&gt;&lt;isInvalidForFieldText val=&quot;0&quot; /&gt;&lt;Image&gt;&lt;filename val=&quot;E:\breeze\content\829238269\1703444997-1\input\breezo\data\asimages\{bb701a9e-4de1-474b-b852-c735901e63d1}.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1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61.xml><?xml version="1.0" encoding="utf-8"?>
<p:tagLst xmlns:a="http://schemas.openxmlformats.org/drawingml/2006/main" xmlns:r="http://schemas.openxmlformats.org/officeDocument/2006/relationships" xmlns:p="http://schemas.openxmlformats.org/presentationml/2006/main">
  <p:tag name="PRESENTER_SHAPEINFO" val="&lt;ThreeDShapeInfo&gt;&lt;uuid val=&quot;{0642015d-6d8c-457b-98fd-971e78f71889}&quot; /&gt;&lt;isInvalidForFieldText val=&quot;0&quot; /&gt;&lt;Image&gt;&lt;filename val=&quot;E:\breeze\content\829238269\1703444997-1\input\breezo\data\asimages\{0642015d-6d8c-457b-98fd-971e78f71889}.png&quot; /&gt;&lt;left val=&quot;160&quot; /&gt;&lt;top val=&quot;246&quot; /&gt;&lt;width val=&quot;423&quot; /&gt;&lt;height val=&quot;63&quot; /&gt;&lt;hasText val=&quot;1&quot; /&gt;&lt;/Image&gt;&lt;/ThreeDShapeInfo&gt;"/>
  <p:tag name="PRESENTER_SHAPETEXTINFO" val="&lt;ShapeTextInfo&gt;&lt;TableIndex row=&quot;-1&quot; col=&quot;-1&quot;&gt;&lt;linesCount val=&quot;1&quot; /&gt;&lt;lineCharCount val=&quot;10&quot; /&gt;&lt;/TableIndex&gt;&lt;/ShapeTextInfo&gt;"/>
</p:tagLst>
</file>

<file path=ppt/tags/tag16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1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9&quot; /&gt;&lt;/TableIndex&gt;&lt;/ShapeTextInfo&gt;"/>
</p:tagLst>
</file>

<file path=ppt/tags/tag1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6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24&quot; /&gt;&lt;lineCharCount val=&quot;13&quot; /&gt;&lt;lineCharCount val=&quot;12&quot; /&gt;&lt;lineCharCount val=&quot;13&quot; /&gt;&lt;lineCharCount val=&quot;11&quot; /&gt;&lt;/TableIndex&gt;&lt;/ShapeTextInfo&gt;"/>
</p:tagLst>
</file>

<file path=ppt/tags/tag1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0&quot; /&gt;&lt;/TableIndex&gt;&lt;/ShapeTextInfo&gt;"/>
</p:tagLst>
</file>

<file path=ppt/tags/tag1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170.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77ce8f0a-5b3e-4883-8237-8864c92426f0}.png&quot; /&gt;&lt;left val=&quot;0&quot; /&gt;&lt;top val=&quot;0&quot; /&gt;&lt;width val=&quot;1281&quot; /&gt;&lt;height val=&quot;720&quot; /&gt;&lt;hasText val=&quot;1&quot; /&gt;&lt;/Image&gt;&lt;/ThreeDShapeInfo&gt;"/>
</p:tagLst>
</file>

<file path=ppt/tags/tag171.xml><?xml version="1.0" encoding="utf-8"?>
<p:tagLst xmlns:a="http://schemas.openxmlformats.org/drawingml/2006/main" xmlns:r="http://schemas.openxmlformats.org/officeDocument/2006/relationships" xmlns:p="http://schemas.openxmlformats.org/presentationml/2006/main">
  <p:tag name="PRESENTER_SHAPEINFO" val="&lt;ThreeDShapeInfo&gt;&lt;uuid val=&quot;{dbfba20d-7107-4e50-a2a6-fdd264b103f6}&quot; /&gt;&lt;isInvalidForFieldText val=&quot;0&quot; /&gt;&lt;Image&gt;&lt;filename val=&quot;E:\breeze\content\829238269\1703444997-1\input\breezo\data\asimages\{dbfba20d-7107-4e50-a2a6-fdd264b103f6}.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17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23&quot; /&gt;&lt;/TableIndex&gt;&lt;/ShapeTextInfo&gt;"/>
</p:tagLst>
</file>

<file path=ppt/tags/tag1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0&quot; /&gt;&lt;/TableIndex&gt;&lt;/ShapeTextInfo&gt;"/>
</p:tagLst>
</file>

<file path=ppt/tags/tag1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1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23&quot; /&gt;&lt;/TableIndex&gt;&lt;/ShapeTextInfo&gt;"/>
</p:tagLst>
</file>

<file path=ppt/tags/tag1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24&quot; /&gt;&lt;lineCharCount val=&quot;13&quot; /&gt;&lt;lineCharCount val=&quot;12&quot; /&gt;&lt;lineCharCount val=&quot;13&quot; /&gt;&lt;lineCharCount val=&quot;11&quot; /&gt;&lt;/TableIndex&gt;&lt;/ShapeTextInfo&gt;"/>
</p:tagLst>
</file>

<file path=ppt/tags/tag1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23&quot; /&gt;&lt;/TableIndex&gt;&lt;/ShapeTextInfo&gt;"/>
</p:tagLst>
</file>

<file path=ppt/tags/tag18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24&quot; /&gt;&lt;lineCharCount val=&quot;13&quot; /&gt;&lt;lineCharCount val=&quot;12&quot; /&gt;&lt;lineCharCount val=&quot;13&quot; /&gt;&lt;lineCharCount val=&quot;11&quot; /&gt;&lt;/TableIndex&gt;&lt;/ShapeTextInfo&gt;"/>
</p:tagLst>
</file>

<file path=ppt/tags/tag1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0&quot; /&gt;&lt;/TableIndex&gt;&lt;/ShapeTextInfo&gt;"/>
</p:tagLst>
</file>

<file path=ppt/tags/tag1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0&quot; /&gt;&lt;/TableIndex&gt;&lt;/ShapeTextInfo&gt;"/>
</p:tagLst>
</file>

<file path=ppt/tags/tag1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9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9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93.xml><?xml version="1.0" encoding="utf-8"?>
<p:tagLst xmlns:a="http://schemas.openxmlformats.org/drawingml/2006/main" xmlns:r="http://schemas.openxmlformats.org/officeDocument/2006/relationships" xmlns:p="http://schemas.openxmlformats.org/presentationml/2006/main">
  <p:tag name="PRESENTER_SHAPEINFO" val="&lt;ThreeDShapeInfo&gt;&lt;uuid val=&quot;{2c97ef8f-fa12-47fd-b25e-89b6da3ac057}&quot; /&gt;&lt;isInvalidForFieldText val=&quot;0&quot; /&gt;&lt;Image&gt;&lt;filename val=&quot;E:\breeze\content\829238269\1703444997-1\input\breezo\data\asimages\{2c97ef8f-fa12-47fd-b25e-89b6da3ac057}.png&quot; /&gt;&lt;left val=&quot;563&quot; /&gt;&lt;top val=&quot;33&quot; /&gt;&lt;width val=&quot;690&quot; /&gt;&lt;height val=&quot;653&quot; /&gt;&lt;hasText val=&quot;1&quot; /&gt;&lt;/Image&gt;&lt;/ThreeDShapeInfo&gt;"/>
  <p:tag name="PRESENTER_SHAPETEXTINFO" val="&lt;ShapeTextInfo&gt;&lt;TableIndex row=&quot;-1&quot; col=&quot;-1&quot;&gt;&lt;linesCount val=&quot;0&quot; /&gt;&lt;/TableIndex&gt;&lt;/ShapeTextInfo&gt;"/>
</p:tagLst>
</file>

<file path=ppt/tags/tag1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4&quot; /&gt;&lt;/TableIndex&gt;&lt;/ShapeTextInfo&gt;"/>
</p:tagLst>
</file>

<file path=ppt/tags/tag1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9&quot; /&gt;&lt;/TableIndex&gt;&lt;/ShapeTextInfo&gt;"/>
</p:tagLst>
</file>

<file path=ppt/tags/tag1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1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1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1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 /&gt;&lt;lineCharCount val=&quot;14&quot; /&gt;&lt;lineCharCount val=&quot;26&quot; /&gt;&lt;/TableIndex&gt;&lt;/ShapeTextInfo&gt;"/>
</p:tagLst>
</file>

<file path=ppt/tags/tag2.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d62f8187-94db-47ff-a3fc-685e01492d62}.png&quot; /&gt;&lt;left val=&quot;0&quot; /&gt;&lt;top val=&quot;0&quot; /&gt;&lt;width val=&quot;1281&quot; /&gt;&lt;height val=&quot;720&quot; /&gt;&lt;hasText val=&quot;1&quot; /&gt;&lt;/Image&gt;&lt;/ThreeDShapeInfo&gt;"/>
</p:tagLst>
</file>

<file path=ppt/tags/tag2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20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20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 /&gt;&lt;lineCharCount val=&quot;14&quot; /&gt;&lt;lineCharCount val=&quot;26&quot; /&gt;&lt;/TableIndex&gt;&lt;/ShapeTextInfo&gt;"/>
</p:tagLst>
</file>

<file path=ppt/tags/tag20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 /&gt;&lt;lineCharCount val=&quot;14&quot; /&gt;&lt;lineCharCount val=&quot;26&quot; /&gt;&lt;/TableIndex&gt;&lt;/ShapeTextInfo&gt;"/>
</p:tagLst>
</file>

<file path=ppt/tags/tag20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 /&gt;&lt;lineCharCount val=&quot;14&quot; /&gt;&lt;lineCharCount val=&quot;26&quot; /&gt;&lt;/TableIndex&gt;&lt;/ShapeTextInfo&gt;"/>
</p:tagLst>
</file>

<file path=ppt/tags/tag20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2&quot; /&gt;&lt;lineCharCount val=&quot;14&quot; /&gt;&lt;lineCharCount val=&quot;26&quot; /&gt;&lt;/TableIndex&gt;&lt;/ShapeTextInfo&gt;"/>
</p:tagLst>
</file>

<file path=ppt/tags/tag20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20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20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208.xml><?xml version="1.0" encoding="utf-8"?>
<p:tagLst xmlns:a="http://schemas.openxmlformats.org/drawingml/2006/main" xmlns:r="http://schemas.openxmlformats.org/officeDocument/2006/relationships" xmlns:p="http://schemas.openxmlformats.org/presentationml/2006/main">
  <p:tag name="PRESENTER_SHAPEINFO" val="&lt;ThreeDShapeInfo&gt;&lt;uuid val=&quot;{481f6aec-07c6-4650-80e0-f1d315737aac}&quot; /&gt;&lt;isInvalidForFieldText val=&quot;0&quot; /&gt;&lt;Image&gt;&lt;filename val=&quot;E:\breeze\content\829238269\1703444997-1\input\breezo\data\asimages\{481f6aec-07c6-4650-80e0-f1d315737aac}.png&quot; /&gt;&lt;left val=&quot;156&quot; /&gt;&lt;top val=&quot;140&quot; /&gt;&lt;width val=&quot;120&quot; /&gt;&lt;height val=&quot;27&quot; /&gt;&lt;hasText val=&quot;1&quot; /&gt;&lt;/Image&gt;&lt;/ThreeDShapeInfo&gt;"/>
  <p:tag name="PRESENTER_SHAPETEXTINFO" val="&lt;ShapeTextInfo&gt;&lt;TableIndex row=&quot;-1&quot; col=&quot;-1&quot;&gt;&lt;linesCount val=&quot;1&quot; /&gt;&lt;lineCharCount val=&quot;6&quot; /&gt;&lt;/TableIndex&gt;&lt;/ShapeTextInfo&gt;"/>
</p:tagLst>
</file>

<file path=ppt/tags/tag20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21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211.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12.xml><?xml version="1.0" encoding="utf-8"?>
<p:tagLst xmlns:a="http://schemas.openxmlformats.org/drawingml/2006/main" xmlns:r="http://schemas.openxmlformats.org/officeDocument/2006/relationships" xmlns:p="http://schemas.openxmlformats.org/presentationml/2006/main">
  <p:tag name="PRESENTER_SHAPEINFO" val="&lt;ThreeDShapeInfo&gt;&lt;uuid val=&quot;{0e79d470-3587-452b-accc-917d00c2a71e}&quot; /&gt;&lt;isInvalidForFieldText val=&quot;0&quot; /&gt;&lt;Image&gt;&lt;filename val=&quot;E:\breeze\content\829238269\1703444997-1\input\breezo\data\asimages\{0e79d470-3587-452b-accc-917d00c2a71e}.png&quot; /&gt;&lt;left val=&quot;156&quot; /&gt;&lt;top val=&quot;226&quot; /&gt;&lt;width val=&quot;373&quot; /&gt;&lt;height val=&quot;193&quot; /&gt;&lt;hasText val=&quot;1&quot; /&gt;&lt;/Image&gt;&lt;/ThreeDShapeInfo&gt;"/>
  <p:tag name="PRESENTER_SHAPETEXTINFO" val="&lt;ShapeTextInfo&gt;&lt;TableIndex row=&quot;-1&quot; col=&quot;-1&quot;&gt;&lt;linesCount val=&quot;1&quot; /&gt;&lt;lineCharCount val=&quot;67&quot; /&gt;&lt;/TableIndex&gt;&lt;/ShapeTextInfo&gt;"/>
</p:tagLst>
</file>

<file path=ppt/tags/tag213.xml><?xml version="1.0" encoding="utf-8"?>
<p:tagLst xmlns:a="http://schemas.openxmlformats.org/drawingml/2006/main" xmlns:r="http://schemas.openxmlformats.org/officeDocument/2006/relationships" xmlns:p="http://schemas.openxmlformats.org/presentationml/2006/main">
  <p:tag name="PRESENTER_SHAPEINFO" val="&lt;ThreeDShapeInfo&gt;&lt;uuid val=&quot;{5f8177b7-3ce8-4f29-b224-e1aa86b485c1}&quot; /&gt;&lt;isInvalidForFieldText val=&quot;0&quot; /&gt;&lt;Image&gt;&lt;filename val=&quot;E:\breeze\content\829238269\1703444997-1\input\breezo\data\asimages\{5f8177b7-3ce8-4f29-b224-e1aa86b485c1}.png&quot; /&gt;&lt;left val=&quot;166&quot; /&gt;&lt;top val=&quot;450&quot; /&gt;&lt;width val=&quot;267&quot; /&gt;&lt;height val=&quot;57&quot; /&gt;&lt;hasText val=&quot;1&quot; /&gt;&lt;/Image&gt;&lt;/ThreeDShapeInfo&gt;"/>
  <p:tag name="PRESENTER_SHAPETEXTINFO" val="&lt;ShapeTextInfo&gt;&lt;TableIndex row=&quot;-1&quot; col=&quot;-1&quot;&gt;&lt;linesCount val=&quot;1&quot; /&gt;&lt;lineCharCount val=&quot;41&quot; /&gt;&lt;/TableIndex&gt;&lt;/ShapeTextInfo&gt;"/>
</p:tagLst>
</file>

<file path=ppt/tags/tag214.xml><?xml version="1.0" encoding="utf-8"?>
<p:tagLst xmlns:a="http://schemas.openxmlformats.org/drawingml/2006/main" xmlns:r="http://schemas.openxmlformats.org/officeDocument/2006/relationships" xmlns:p="http://schemas.openxmlformats.org/presentationml/2006/main">
  <p:tag name="PRESENTER_SHAPEINFO" val="&lt;ThreeDShapeInfo&gt;&lt;uuid val=&quot;{c9ecfa95-84e0-4aed-9992-f403747401ba}&quot; /&gt;&lt;isInvalidForFieldText val=&quot;0&quot; /&gt;&lt;Image&gt;&lt;filename val=&quot;E:\breeze\content\829238269\1703444997-1\input\breezo\data\asimages\{c9ecfa95-84e0-4aed-9992-f403747401ba}.png&quot; /&gt;&lt;left val=&quot;126&quot; /&gt;&lt;top val=&quot;546&quot; /&gt;&lt;width val=&quot;260&quot; /&gt;&lt;height val=&quot;93&quot; /&gt;&lt;hasText val=&quot;1&quot; /&gt;&lt;/Image&gt;&lt;/ThreeDShapeInfo&gt;"/>
  <p:tag name="PRESENTER_SHAPETEXTINFO" val="&lt;ShapeTextInfo&gt;&lt;TableIndex row=&quot;-1&quot; col=&quot;-1&quot;&gt;&lt;linesCount val=&quot;0&quot; /&gt;&lt;/TableIndex&gt;&lt;/ShapeTextInfo&gt;"/>
</p:tagLst>
</file>

<file path=ppt/tags/tag215.xml><?xml version="1.0" encoding="utf-8"?>
<p:tagLst xmlns:a="http://schemas.openxmlformats.org/drawingml/2006/main" xmlns:r="http://schemas.openxmlformats.org/officeDocument/2006/relationships" xmlns:p="http://schemas.openxmlformats.org/presentationml/2006/main">
  <p:tag name="PRESENTER_SHAPEINFO" val="&lt;ThreeDShapeInfo&gt;&lt;uuid val=&quot;{f97906e8-3701-47bc-9047-e5c5de1e0ee6}&quot; /&gt;&lt;isInvalidForFieldText val=&quot;0&quot; /&gt;&lt;Image&gt;&lt;filename val=&quot;E:\breeze\content\829238269\1703444997-1\input\breezo\data\asimages\{f97906e8-3701-47bc-9047-e5c5de1e0ee6}.png&quot; /&gt;&lt;left val=&quot;706&quot; /&gt;&lt;top val=&quot;563&quot; /&gt;&lt;width val=&quot;537&quot; /&gt;&lt;height val=&quot;90&quot; /&gt;&lt;hasText val=&quot;1&quot; /&gt;&lt;/Image&gt;&lt;/ThreeDShapeInfo&gt;"/>
</p:tagLst>
</file>

<file path=ppt/tags/tag216.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1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1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19.xml><?xml version="1.0" encoding="utf-8"?>
<p:tagLst xmlns:a="http://schemas.openxmlformats.org/drawingml/2006/main" xmlns:r="http://schemas.openxmlformats.org/officeDocument/2006/relationships" xmlns:p="http://schemas.openxmlformats.org/presentationml/2006/main">
  <p:tag name="PRESENTER_SHAPEINFO" val="&lt;ThreeDShapeInfo&gt;&lt;uuid val=&quot;{af8c3877-6cb8-44f7-8c64-c974f9756ce4}&quot; /&gt;&lt;isInvalidForFieldText val=&quot;0&quot; /&gt;&lt;Image&gt;&lt;filename val=&quot;E:\breeze\content\829238269\1703444997-1\input\breezo\data\asimages\{af8c3877-6cb8-44f7-8c64-c974f9756ce4}.png&quot; /&gt;&lt;left val=&quot;516&quot; /&gt;&lt;top val=&quot;403&quot; /&gt;&lt;width val=&quot;680&quot; /&gt;&lt;height val=&quot;173&quot; /&gt;&lt;hasText val=&quot;1&quot; /&gt;&lt;/Image&gt;&lt;/ThreeDShapeInfo&gt;"/>
  <p:tag name="PRESENTER_SHAPETEXTINFO" val="&lt;ShapeTextInfo&gt;&lt;TableIndex row=&quot;-1&quot; col=&quot;-1&quot;&gt;&lt;linesCount val=&quot;6&quot; /&gt;&lt;lineCharCount val=&quot;20&quot; /&gt;&lt;lineCharCount val=&quot;1&quot; /&gt;&lt;lineCharCount val=&quot;38&quot; /&gt;&lt;lineCharCount val=&quot;45&quot; /&gt;&lt;lineCharCount val=&quot;38&quot; /&gt;&lt;lineCharCount val=&quot;1&quot; /&gt;&lt;/TableIndex&gt;&lt;/ShapeTextInfo&gt;"/>
</p:tagLst>
</file>

<file path=ppt/tags/tag2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20.xml><?xml version="1.0" encoding="utf-8"?>
<p:tagLst xmlns:a="http://schemas.openxmlformats.org/drawingml/2006/main" xmlns:r="http://schemas.openxmlformats.org/officeDocument/2006/relationships" xmlns:p="http://schemas.openxmlformats.org/presentationml/2006/main">
  <p:tag name="PRESENTER_SHAPEINFO" val="&lt;ThreeDShapeInfo&gt;&lt;uuid val=&quot;{ca771546-2dcf-42b7-bb2a-9a439d88eb15}&quot; /&gt;&lt;isInvalidForFieldText val=&quot;0&quot; /&gt;&lt;Image&gt;&lt;filename val=&quot;E:\breeze\content\829238269\1703444997-1\input\breezo\data\asimages\{ca771546-2dcf-42b7-bb2a-9a439d88eb15}.png&quot; /&gt;&lt;left val=&quot;520&quot; /&gt;&lt;top val=&quot;73&quot; /&gt;&lt;width val=&quot;723&quot; /&gt;&lt;height val=&quot;203&quot; /&gt;&lt;hasText val=&quot;1&quot; /&gt;&lt;/Image&gt;&lt;/ThreeDShapeInfo&gt;"/>
  <p:tag name="PRESENTER_SHAPETEXTINFO" val="&lt;ShapeTextInfo&gt;&lt;TableIndex row=&quot;-1&quot; col=&quot;-1&quot;&gt;&lt;linesCount val=&quot;5&quot; /&gt;&lt;lineCharCount val=&quot;25&quot; /&gt;&lt;lineCharCount val=&quot;1&quot; /&gt;&lt;lineCharCount val=&quot;51&quot; /&gt;&lt;lineCharCount val=&quot;28&quot; /&gt;&lt;lineCharCount val=&quot;66&quot; /&gt;&lt;/TableIndex&gt;&lt;/ShapeTextInfo&gt;"/>
</p:tagLst>
</file>

<file path=ppt/tags/tag221.xml><?xml version="1.0" encoding="utf-8"?>
<p:tagLst xmlns:a="http://schemas.openxmlformats.org/drawingml/2006/main" xmlns:r="http://schemas.openxmlformats.org/officeDocument/2006/relationships" xmlns:p="http://schemas.openxmlformats.org/presentationml/2006/main">
  <p:tag name="PRESENTER_SHAPEINFO" val="&lt;ThreeDShapeInfo&gt;&lt;uuid val=&quot;{758eeb80-b164-4691-aa7e-5b3bc66069a6}&quot; /&gt;&lt;isInvalidForFieldText val=&quot;0&quot; /&gt;&lt;Image&gt;&lt;filename val=&quot;E:\breeze\content\829238269\1703444997-1\input\breezo\data\asimages\{758eeb80-b164-4691-aa7e-5b3bc66069a6}.png&quot; /&gt;&lt;left val=&quot;36&quot; /&gt;&lt;top val=&quot;693&quot; /&gt;&lt;width val=&quot;10&quot; /&gt;&lt;height val=&quot;13&quot; /&gt;&lt;hasText val=&quot;1&quot; /&gt;&lt;/Image&gt;&lt;/ThreeDShapeInfo&gt;"/>
  <p:tag name="PRESENTER_SHAPETEXTINFO" val="&lt;ShapeTextInfo&gt;&lt;TableIndex row=&quot;-1&quot; col=&quot;-1&quot;&gt;&lt;linesCount val=&quot;1&quot; /&gt;&lt;lineCharCount val=&quot;1&quot; /&gt;&lt;/TableIndex&gt;&lt;/ShapeTextInfo&gt;"/>
</p:tagLst>
</file>

<file path=ppt/tags/tag222.xml><?xml version="1.0" encoding="utf-8"?>
<p:tagLst xmlns:a="http://schemas.openxmlformats.org/drawingml/2006/main" xmlns:r="http://schemas.openxmlformats.org/officeDocument/2006/relationships" xmlns:p="http://schemas.openxmlformats.org/presentationml/2006/main">
  <p:tag name="PRESENTER_SHAPEINFO" val="&lt;ThreeDShapeInfo&gt;&lt;uuid val=&quot;{12197aec-cb46-4e5d-9f2b-7afc34812bcf}&quot; /&gt;&lt;isInvalidForFieldText val=&quot;0&quot; /&gt;&lt;Image&gt;&lt;filename val=&quot;E:\breeze\content\829238269\1703444997-1\input\breezo\data\asimages\{12197aec-cb46-4e5d-9f2b-7afc34812bcf}.png&quot; /&gt;&lt;left val=&quot;70&quot; /&gt;&lt;top val=&quot;386&quot; /&gt;&lt;width val=&quot;370&quot; /&gt;&lt;height val=&quot;267&quot; /&gt;&lt;hasText val=&quot;1&quot; /&gt;&lt;/Image&gt;&lt;/ThreeDShapeInfo&gt;"/>
</p:tagLst>
</file>

<file path=ppt/tags/tag223.xml><?xml version="1.0" encoding="utf-8"?>
<p:tagLst xmlns:a="http://schemas.openxmlformats.org/drawingml/2006/main" xmlns:r="http://schemas.openxmlformats.org/officeDocument/2006/relationships" xmlns:p="http://schemas.openxmlformats.org/presentationml/2006/main">
  <p:tag name="PRESENTER_SHAPEINFO" val="&lt;ThreeDShapeInfo&gt;&lt;uuid val=&quot;{c55601bf-e6fa-4b7e-8c16-4a32a2a248b3}&quot; /&gt;&lt;isInvalidForFieldText val=&quot;0&quot; /&gt;&lt;Image&gt;&lt;filename val=&quot;E:\breeze\content\829238269\1703444997-1\input\breezo\data\asimages\{c55601bf-e6fa-4b7e-8c16-4a32a2a248b3}.png&quot; /&gt;&lt;left val=&quot;66&quot; /&gt;&lt;top val=&quot;60&quot; /&gt;&lt;width val=&quot;370&quot; /&gt;&lt;height val=&quot;267&quot; /&gt;&lt;hasText val=&quot;1&quot; /&gt;&lt;/Image&gt;&lt;/ThreeDShapeInfo&gt;"/>
</p:tagLst>
</file>

<file path=ppt/tags/tag224.xml><?xml version="1.0" encoding="utf-8"?>
<p:tagLst xmlns:a="http://schemas.openxmlformats.org/drawingml/2006/main" xmlns:r="http://schemas.openxmlformats.org/officeDocument/2006/relationships" xmlns:p="http://schemas.openxmlformats.org/presentationml/2006/main">
  <p:tag name="PRESENTER_SHAPEINFO" val="&lt;ThreeDShapeInfo&gt;&lt;uuid val=&quot;{2743ead1-88cb-44fb-9279-cad89f1677c2}&quot; /&gt;&lt;isInvalidForFieldText val=&quot;0&quot; /&gt;&lt;Image&gt;&lt;filename val=&quot;E:\breeze\content\829238269\1703444997-1\input\breezo\data\asimages\{2743ead1-88cb-44fb-9279-cad89f1677c2}.png&quot; /&gt;&lt;left val=&quot;993&quot; /&gt;&lt;top val=&quot;630&quot; /&gt;&lt;width val=&quot;230&quot; /&gt;&lt;height val=&quot;40&quot; /&gt;&lt;hasText val=&quot;1&quot; /&gt;&lt;/Image&gt;&lt;/ThreeDShapeInfo&gt;"/>
</p:tagLst>
</file>

<file path=ppt/tags/tag225.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26.xml><?xml version="1.0" encoding="utf-8"?>
<p:tagLst xmlns:a="http://schemas.openxmlformats.org/drawingml/2006/main" xmlns:r="http://schemas.openxmlformats.org/officeDocument/2006/relationships" xmlns:p="http://schemas.openxmlformats.org/presentationml/2006/main">
  <p:tag name="PRESENTER_SHAPEINFO" val="&lt;ThreeDShapeInfo&gt;&lt;uuid val=&quot;{257acc3b-8aff-4444-8dd9-79b274741dfe}&quot; /&gt;&lt;isInvalidForFieldText val=&quot;0&quot; /&gt;&lt;Image&gt;&lt;filename val=&quot;E:\breeze\content\829238269\1703444997-1\input\breezo\data\asimages\{257acc3b-8aff-4444-8dd9-79b274741dfe}.png&quot; /&gt;&lt;left val=&quot;100&quot; /&gt;&lt;top val=&quot;290&quot; /&gt;&lt;width val=&quot;593&quot; /&gt;&lt;height val=&quot;53&quot; /&gt;&lt;hasText val=&quot;1&quot; /&gt;&lt;/Image&gt;&lt;/ThreeDShapeInfo&gt;"/>
  <p:tag name="PRESENTER_SHAPETEXTINFO" val="&lt;ShapeTextInfo&gt;&lt;TableIndex row=&quot;-1&quot; col=&quot;-1&quot;&gt;&lt;linesCount val=&quot;1&quot; /&gt;&lt;lineCharCount val=&quot;21&quot; /&gt;&lt;/TableIndex&gt;&lt;/ShapeTextInfo&gt;"/>
</p:tagLst>
</file>

<file path=ppt/tags/tag227.xml><?xml version="1.0" encoding="utf-8"?>
<p:tagLst xmlns:a="http://schemas.openxmlformats.org/drawingml/2006/main" xmlns:r="http://schemas.openxmlformats.org/officeDocument/2006/relationships" xmlns:p="http://schemas.openxmlformats.org/presentationml/2006/main">
  <p:tag name="PRESENTER_SHAPEINFO" val="&lt;ThreeDShapeInfo&gt;&lt;uuid val=&quot;{1a03aea3-4862-4989-9de4-bed18b04f87e}&quot; /&gt;&lt;isInvalidForFieldText val=&quot;0&quot; /&gt;&lt;Image&gt;&lt;filename val=&quot;E:\breeze\content\829238269\1703444997-1\input\breezo\data\asimages\{1a03aea3-4862-4989-9de4-bed18b04f87e}.png&quot; /&gt;&lt;left val=&quot;993&quot; /&gt;&lt;top val=&quot;630&quot; /&gt;&lt;width val=&quot;230&quot; /&gt;&lt;height val=&quot;40&quot; /&gt;&lt;hasText val=&quot;1&quot; /&gt;&lt;/Image&gt;&lt;/ThreeDShapeInfo&gt;"/>
</p:tagLst>
</file>

<file path=ppt/tags/tag22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29.xml><?xml version="1.0" encoding="utf-8"?>
<p:tagLst xmlns:a="http://schemas.openxmlformats.org/drawingml/2006/main" xmlns:r="http://schemas.openxmlformats.org/officeDocument/2006/relationships" xmlns:p="http://schemas.openxmlformats.org/presentationml/2006/main">
  <p:tag name="PRESENTER_SHAPEINFO" val="&lt;ThreeDShapeInfo&gt;&lt;uuid val=&quot;{224dca41-a40d-41b0-8280-0755c74ea6f9}&quot; /&gt;&lt;isInvalidForFieldText val=&quot;0&quot; /&gt;&lt;Image&gt;&lt;filename val=&quot;E:\breeze\content\829238269\1703444997-1\input\breezo\data\asimages\{224dca41-a40d-41b0-8280-0755c74ea6f9}.png&quot; /&gt;&lt;left val=&quot;96&quot; /&gt;&lt;top val=&quot;273&quot; /&gt;&lt;width val=&quot;463&quot; /&gt;&lt;height val=&quot;160&quot; /&gt;&lt;hasText val=&quot;1&quot; /&gt;&lt;/Image&gt;&lt;/ThreeDShapeInfo&gt;"/>
  <p:tag name="PRESENTER_SHAPETEXTINFO" val="&lt;ShapeTextInfo&gt;&lt;TableIndex row=&quot;-1&quot; col=&quot;-1&quot;&gt;&lt;linesCount val=&quot;1&quot; /&gt;&lt;lineCharCount val=&quot;49&quot; /&gt;&lt;/TableIndex&gt;&lt;/ShapeTextInfo&gt;"/>
</p:tagLst>
</file>

<file path=ppt/tags/tag2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230.xml><?xml version="1.0" encoding="utf-8"?>
<p:tagLst xmlns:a="http://schemas.openxmlformats.org/drawingml/2006/main" xmlns:r="http://schemas.openxmlformats.org/officeDocument/2006/relationships" xmlns:p="http://schemas.openxmlformats.org/presentationml/2006/main">
  <p:tag name="PRESENTER_SHAPEINFO" val="&lt;ThreeDShapeInfo&gt;&lt;uuid val=&quot;{a161177b-1371-4cca-9b6a-3e54ec2e18bf}&quot; /&gt;&lt;isInvalidForFieldText val=&quot;0&quot; /&gt;&lt;Image&gt;&lt;filename val=&quot;E:\breeze\content\829238269\1703444997-1\input\breezo\data\asimages\{a161177b-1371-4cca-9b6a-3e54ec2e18bf}.png&quot; /&gt;&lt;left val=&quot;993&quot; /&gt;&lt;top val=&quot;630&quot; /&gt;&lt;width val=&quot;230&quot; /&gt;&lt;height val=&quot;40&quot; /&gt;&lt;hasText val=&quot;1&quot; /&gt;&lt;/Image&gt;&lt;/ThreeDShapeInfo&gt;"/>
</p:tagLst>
</file>

<file path=ppt/tags/tag231.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33.xml><?xml version="1.0" encoding="utf-8"?>
<p:tagLst xmlns:a="http://schemas.openxmlformats.org/drawingml/2006/main" xmlns:r="http://schemas.openxmlformats.org/officeDocument/2006/relationships" xmlns:p="http://schemas.openxmlformats.org/presentationml/2006/main">
  <p:tag name="PRESENTER_SHAPEINFO" val="&lt;ThreeDShapeInfo&gt;&lt;uuid val=&quot;{62ff9cdb-d48a-49f3-b889-c323ad02d53e}&quot; /&gt;&lt;isInvalidForFieldText val=&quot;0&quot; /&gt;&lt;Image&gt;&lt;filename val=&quot;E:\breeze\content\829238269\1703444997-1\input\breezo\data\asimages\{62ff9cdb-d48a-49f3-b889-c323ad02d53e}.png&quot; /&gt;&lt;left val=&quot;630&quot; /&gt;&lt;top val=&quot;516&quot; /&gt;&lt;width val=&quot;93&quot; /&gt;&lt;height val=&quot;50&quot; /&gt;&lt;hasText val=&quot;1&quot; /&gt;&lt;/Image&gt;&lt;/ThreeDShapeInfo&gt;"/>
  <p:tag name="PRESENTER_SHAPETEXTINFO" val="&lt;ShapeTextInfo&gt;&lt;TableIndex row=&quot;-1&quot; col=&quot;-1&quot;&gt;&lt;linesCount val=&quot;0&quot; /&gt;&lt;/TableIndex&gt;&lt;/ShapeTextInfo&gt;"/>
</p:tagLst>
</file>

<file path=ppt/tags/tag234.xml><?xml version="1.0" encoding="utf-8"?>
<p:tagLst xmlns:a="http://schemas.openxmlformats.org/drawingml/2006/main" xmlns:r="http://schemas.openxmlformats.org/officeDocument/2006/relationships" xmlns:p="http://schemas.openxmlformats.org/presentationml/2006/main">
  <p:tag name="PRESENTER_SHAPEINFO" val="&lt;ThreeDShapeInfo&gt;&lt;uuid val=&quot;{fae26c59-8a0e-40d7-a5f0-52edac06efdf}&quot; /&gt;&lt;isInvalidForFieldText val=&quot;0&quot; /&gt;&lt;Image&gt;&lt;filename val=&quot;E:\breeze\content\829238269\1703444997-1\input\breezo\data\asimages\{fae26c59-8a0e-40d7-a5f0-52edac06efdf}.png&quot; /&gt;&lt;left val=&quot;150&quot; /&gt;&lt;top val=&quot;123&quot; /&gt;&lt;width val=&quot;383&quot; /&gt;&lt;height val=&quot;47&quot; /&gt;&lt;hasText val=&quot;1&quot; /&gt;&lt;/Image&gt;&lt;/ThreeDShapeInfo&gt;"/>
  <p:tag name="PRESENTER_SHAPETEXTINFO" val="&lt;ShapeTextInfo&gt;&lt;TableIndex row=&quot;-1&quot; col=&quot;-1&quot;&gt;&lt;linesCount val=&quot;1&quot; /&gt;&lt;lineCharCount val=&quot;18&quot; /&gt;&lt;/TableIndex&gt;&lt;/ShapeTextInfo&gt;"/>
</p:tagLst>
</file>

<file path=ppt/tags/tag235.xml><?xml version="1.0" encoding="utf-8"?>
<p:tagLst xmlns:a="http://schemas.openxmlformats.org/drawingml/2006/main" xmlns:r="http://schemas.openxmlformats.org/officeDocument/2006/relationships" xmlns:p="http://schemas.openxmlformats.org/presentationml/2006/main">
  <p:tag name="PRESENTER_SHAPEINFO" val="&lt;ThreeDShapeInfo&gt;&lt;uuid val=&quot;{bba241bc-e2c7-49cb-8755-635711894829}&quot; /&gt;&lt;isInvalidForFieldText val=&quot;0&quot; /&gt;&lt;Image&gt;&lt;filename val=&quot;E:\breeze\content\829238269\1703444997-1\input\breezo\data\asimages\{bba241bc-e2c7-49cb-8755-635711894829}.png&quot; /&gt;&lt;left val=&quot;150&quot; /&gt;&lt;top val=&quot;230&quot; /&gt;&lt;width val=&quot;443&quot; /&gt;&lt;height val=&quot;333&quot; /&gt;&lt;hasText val=&quot;1&quot; /&gt;&lt;/Image&gt;&lt;/ThreeDShapeInfo&gt;"/>
  <p:tag name="PRESENTER_SHAPETEXTINFO" val="&lt;ShapeTextInfo&gt;&lt;TableIndex row=&quot;-1&quot; col=&quot;-1&quot;&gt;&lt;linesCount val=&quot;5&quot; /&gt;&lt;lineCharCount val=&quot;61&quot; /&gt;&lt;lineCharCount val=&quot;1&quot; /&gt;&lt;lineCharCount val=&quot;73&quot; /&gt;&lt;lineCharCount val=&quot;1&quot; /&gt;&lt;lineCharCount val=&quot;110&quot; /&gt;&lt;/TableIndex&gt;&lt;/ShapeTextInfo&gt;"/>
</p:tagLst>
</file>

<file path=ppt/tags/tag236.xml><?xml version="1.0" encoding="utf-8"?>
<p:tagLst xmlns:a="http://schemas.openxmlformats.org/drawingml/2006/main" xmlns:r="http://schemas.openxmlformats.org/officeDocument/2006/relationships" xmlns:p="http://schemas.openxmlformats.org/presentationml/2006/main">
  <p:tag name="PRESENTER_SHAPEINFO" val="&lt;ThreeDShapeInfo&gt;&lt;uuid val=&quot;{d86314af-638d-4f6f-a1bf-5c3bbfe1c4c8}&quot; /&gt;&lt;isInvalidForFieldText val=&quot;0&quot; /&gt;&lt;Image&gt;&lt;filename val=&quot;E:\breeze\content\829238269\1703444997-1\input\breezo\data\asimages\{d86314af-638d-4f6f-a1bf-5c3bbfe1c4c8}.png&quot; /&gt;&lt;left val=&quot;656&quot; /&gt;&lt;top val=&quot;230&quot; /&gt;&lt;width val=&quot;443&quot; /&gt;&lt;height val=&quot;280&quot; /&gt;&lt;hasText val=&quot;1&quot; /&gt;&lt;/Image&gt;&lt;/ThreeDShapeInfo&gt;"/>
  <p:tag name="PRESENTER_SHAPETEXTINFO" val="&lt;ShapeTextInfo&gt;&lt;TableIndex row=&quot;-1&quot; col=&quot;-1&quot;&gt;&lt;linesCount val=&quot;3&quot; /&gt;&lt;lineCharCount val=&quot;96&quot; /&gt;&lt;lineCharCount val=&quot;1&quot; /&gt;&lt;lineCharCount val=&quot;163&quot; /&gt;&lt;/TableIndex&gt;&lt;/ShapeTextInfo&gt;"/>
</p:tagLst>
</file>

<file path=ppt/tags/tag237.xml><?xml version="1.0" encoding="utf-8"?>
<p:tagLst xmlns:a="http://schemas.openxmlformats.org/drawingml/2006/main" xmlns:r="http://schemas.openxmlformats.org/officeDocument/2006/relationships" xmlns:p="http://schemas.openxmlformats.org/presentationml/2006/main">
  <p:tag name="PRESENTER_SHAPEINFO" val="&lt;ThreeDShapeInfo&gt;&lt;uuid val=&quot;{b30b0f20-c0ec-4f16-9edc-b530c9deb3b9}&quot; /&gt;&lt;isInvalidForFieldText val=&quot;0&quot; /&gt;&lt;Image&gt;&lt;filename val=&quot;E:\breeze\content\829238269\1703444997-1\input\breezo\data\asimages\{b30b0f20-c0ec-4f16-9edc-b530c9deb3b9}.png&quot; /&gt;&lt;left val=&quot;993&quot; /&gt;&lt;top val=&quot;630&quot; /&gt;&lt;width val=&quot;230&quot; /&gt;&lt;height val=&quot;40&quot; /&gt;&lt;hasText val=&quot;1&quot; /&gt;&lt;/Image&gt;&lt;/ThreeDShapeInfo&gt;"/>
</p:tagLst>
</file>

<file path=ppt/tags/tag23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39.xml><?xml version="1.0" encoding="utf-8"?>
<p:tagLst xmlns:a="http://schemas.openxmlformats.org/drawingml/2006/main" xmlns:r="http://schemas.openxmlformats.org/officeDocument/2006/relationships" xmlns:p="http://schemas.openxmlformats.org/presentationml/2006/main">
  <p:tag name="PRESENTER_SHAPEINFO" val="&lt;ThreeDShapeInfo&gt;&lt;uuid val=&quot;{18e5ec28-cb74-4bb6-b0a1-91c917c8aa3f}&quot; /&gt;&lt;isInvalidForFieldText val=&quot;0&quot; /&gt;&lt;Image&gt;&lt;filename val=&quot;E:\breeze\content\829238269\1703444997-1\input\breezo\data\asimages\{18e5ec28-cb74-4bb6-b0a1-91c917c8aa3f}.png&quot; /&gt;&lt;left val=&quot;150&quot; /&gt;&lt;top val=&quot;243&quot; /&gt;&lt;width val=&quot;37&quot; /&gt;&lt;height val=&quot;57&quot; /&gt;&lt;hasText val=&quot;1&quot; /&gt;&lt;/Image&gt;&lt;/ThreeDShapeInfo&gt;"/>
  <p:tag name="PRESENTER_SHAPETEXTINFO" val="&lt;ShapeTextInfo&gt;&lt;TableIndex row=&quot;-1&quot; col=&quot;-1&quot;&gt;&lt;linesCount val=&quot;1&quot; /&gt;&lt;lineCharCount val=&quot;1&quot; /&gt;&lt;/TableIndex&gt;&lt;/ShapeTextInfo&gt;"/>
</p:tagLst>
</file>

<file path=ppt/tags/tag2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240.xml><?xml version="1.0" encoding="utf-8"?>
<p:tagLst xmlns:a="http://schemas.openxmlformats.org/drawingml/2006/main" xmlns:r="http://schemas.openxmlformats.org/officeDocument/2006/relationships" xmlns:p="http://schemas.openxmlformats.org/presentationml/2006/main">
  <p:tag name="PRESENTER_SHAPEINFO" val="&lt;ThreeDShapeInfo&gt;&lt;uuid val=&quot;{282f1897-c0a6-4524-a711-6ddeefec79d9}&quot; /&gt;&lt;isInvalidForFieldText val=&quot;0&quot; /&gt;&lt;Image&gt;&lt;filename val=&quot;E:\breeze\content\829238269\1703444997-1\input\breezo\data\asimages\{282f1897-c0a6-4524-a711-6ddeefec79d9}.png&quot; /&gt;&lt;left val=&quot;146&quot; /&gt;&lt;top val=&quot;320&quot; /&gt;&lt;width val=&quot;137&quot; /&gt;&lt;height val=&quot;100&quot; /&gt;&lt;hasText val=&quot;1&quot; /&gt;&lt;/Image&gt;&lt;/ThreeDShapeInfo&gt;"/>
  <p:tag name="PRESENTER_SHAPETEXTINFO" val="&lt;ShapeTextInfo&gt;&lt;TableIndex row=&quot;-1&quot; col=&quot;-1&quot;&gt;&lt;linesCount val=&quot;2&quot; /&gt;&lt;lineCharCount val=&quot;12&quot; /&gt;&lt;lineCharCount val=&quot;17&quot; /&gt;&lt;/TableIndex&gt;&lt;/ShapeTextInfo&gt;"/>
</p:tagLst>
</file>

<file path=ppt/tags/tag241.xml><?xml version="1.0" encoding="utf-8"?>
<p:tagLst xmlns:a="http://schemas.openxmlformats.org/drawingml/2006/main" xmlns:r="http://schemas.openxmlformats.org/officeDocument/2006/relationships" xmlns:p="http://schemas.openxmlformats.org/presentationml/2006/main">
  <p:tag name="PRESENTER_SHAPEINFO" val="&lt;ThreeDShapeInfo&gt;&lt;uuid val=&quot;{a4b46f3b-d1ff-4b53-bcf7-44f748c6101a}&quot; /&gt;&lt;isInvalidForFieldText val=&quot;0&quot; /&gt;&lt;Image&gt;&lt;filename val=&quot;E:\breeze\content\829238269\1703444997-1\input\breezo\data\asimages\{a4b46f3b-d1ff-4b53-bcf7-44f748c6101a}.png&quot; /&gt;&lt;left val=&quot;316&quot; /&gt;&lt;top val=&quot;243&quot; /&gt;&lt;width val=&quot;40&quot; /&gt;&lt;height val=&quot;57&quot; /&gt;&lt;hasText val=&quot;1&quot; /&gt;&lt;/Image&gt;&lt;/ThreeDShapeInfo&gt;"/>
  <p:tag name="PRESENTER_SHAPETEXTINFO" val="&lt;ShapeTextInfo&gt;&lt;TableIndex row=&quot;-1&quot; col=&quot;-1&quot;&gt;&lt;linesCount val=&quot;1&quot; /&gt;&lt;lineCharCount val=&quot;1&quot; /&gt;&lt;/TableIndex&gt;&lt;/ShapeTextInfo&gt;"/>
</p:tagLst>
</file>

<file path=ppt/tags/tag242.xml><?xml version="1.0" encoding="utf-8"?>
<p:tagLst xmlns:a="http://schemas.openxmlformats.org/drawingml/2006/main" xmlns:r="http://schemas.openxmlformats.org/officeDocument/2006/relationships" xmlns:p="http://schemas.openxmlformats.org/presentationml/2006/main">
  <p:tag name="PRESENTER_SHAPEINFO" val="&lt;ThreeDShapeInfo&gt;&lt;uuid val=&quot;{917679e6-8966-4dc6-99ac-1247c38744ee}&quot; /&gt;&lt;isInvalidForFieldText val=&quot;0&quot; /&gt;&lt;Image&gt;&lt;filename val=&quot;E:\breeze\content\829238269\1703444997-1\input\breezo\data\asimages\{917679e6-8966-4dc6-99ac-1247c38744ee}.png&quot; /&gt;&lt;left val=&quot;316&quot; /&gt;&lt;top val=&quot;320&quot; /&gt;&lt;width val=&quot;153&quot; /&gt;&lt;height val=&quot;180&quot; /&gt;&lt;hasText val=&quot;1&quot; /&gt;&lt;/Image&gt;&lt;/ThreeDShapeInfo&gt;"/>
  <p:tag name="PRESENTER_SHAPETEXTINFO" val="&lt;ShapeTextInfo&gt;&lt;TableIndex row=&quot;-1&quot; col=&quot;-1&quot;&gt;&lt;linesCount val=&quot;2&quot; /&gt;&lt;lineCharCount val=&quot;40&quot; /&gt;&lt;lineCharCount val=&quot;19&quot; /&gt;&lt;/TableIndex&gt;&lt;/ShapeTextInfo&gt;"/>
</p:tagLst>
</file>

<file path=ppt/tags/tag243.xml><?xml version="1.0" encoding="utf-8"?>
<p:tagLst xmlns:a="http://schemas.openxmlformats.org/drawingml/2006/main" xmlns:r="http://schemas.openxmlformats.org/officeDocument/2006/relationships" xmlns:p="http://schemas.openxmlformats.org/presentationml/2006/main">
  <p:tag name="PRESENTER_SHAPEINFO" val="&lt;ThreeDShapeInfo&gt;&lt;uuid val=&quot;{6b37094c-3709-4d12-9df7-bbc7a48ed40d}&quot; /&gt;&lt;isInvalidForFieldText val=&quot;0&quot; /&gt;&lt;Image&gt;&lt;filename val=&quot;E:\breeze\content\829238269\1703444997-1\input\breezo\data\asimages\{6b37094c-3709-4d12-9df7-bbc7a48ed40d}.png&quot; /&gt;&lt;left val=&quot;490&quot; /&gt;&lt;top val=&quot;320&quot; /&gt;&lt;width val=&quot;143&quot; /&gt;&lt;height val=&quot;97&quot; /&gt;&lt;hasText val=&quot;1&quot; /&gt;&lt;/Image&gt;&lt;/ThreeDShapeInfo&gt;"/>
  <p:tag name="PRESENTER_SHAPETEXTINFO" val="&lt;ShapeTextInfo&gt;&lt;TableIndex row=&quot;-1&quot; col=&quot;-1&quot;&gt;&lt;linesCount val=&quot;2&quot; /&gt;&lt;lineCharCount val=&quot;8&quot; /&gt;&lt;lineCharCount val=&quot;23&quot; /&gt;&lt;/TableIndex&gt;&lt;/ShapeTextInfo&gt;"/>
</p:tagLst>
</file>

<file path=ppt/tags/tag244.xml><?xml version="1.0" encoding="utf-8"?>
<p:tagLst xmlns:a="http://schemas.openxmlformats.org/drawingml/2006/main" xmlns:r="http://schemas.openxmlformats.org/officeDocument/2006/relationships" xmlns:p="http://schemas.openxmlformats.org/presentationml/2006/main">
  <p:tag name="PRESENTER_SHAPEINFO" val="&lt;ThreeDShapeInfo&gt;&lt;uuid val=&quot;{0e568bb0-d9de-4ba7-9539-fa52f637b690}&quot; /&gt;&lt;isInvalidForFieldText val=&quot;0&quot; /&gt;&lt;Image&gt;&lt;filename val=&quot;E:\breeze\content\829238269\1703444997-1\input\breezo\data\asimages\{0e568bb0-d9de-4ba7-9539-fa52f637b690}.png&quot; /&gt;&lt;left val=&quot;663&quot; /&gt;&lt;top val=&quot;320&quot; /&gt;&lt;width val=&quot;140&quot; /&gt;&lt;height val=&quot;123&quot; /&gt;&lt;hasText val=&quot;1&quot; /&gt;&lt;/Image&gt;&lt;/ThreeDShapeInfo&gt;"/>
  <p:tag name="PRESENTER_SHAPETEXTINFO" val="&lt;ShapeTextInfo&gt;&lt;TableIndex row=&quot;-1&quot; col=&quot;-1&quot;&gt;&lt;linesCount val=&quot;2&quot; /&gt;&lt;lineCharCount val=&quot;19&quot; /&gt;&lt;lineCharCount val=&quot;25&quot; /&gt;&lt;/TableIndex&gt;&lt;/ShapeTextInfo&gt;"/>
</p:tagLst>
</file>

<file path=ppt/tags/tag245.xml><?xml version="1.0" encoding="utf-8"?>
<p:tagLst xmlns:a="http://schemas.openxmlformats.org/drawingml/2006/main" xmlns:r="http://schemas.openxmlformats.org/officeDocument/2006/relationships" xmlns:p="http://schemas.openxmlformats.org/presentationml/2006/main">
  <p:tag name="PRESENTER_SHAPEINFO" val="&lt;ThreeDShapeInfo&gt;&lt;uuid val=&quot;{f1993b10-5b45-4312-84c7-cb33bf420b45}&quot; /&gt;&lt;isInvalidForFieldText val=&quot;0&quot; /&gt;&lt;Image&gt;&lt;filename val=&quot;E:\breeze\content\829238269\1703444997-1\input\breezo\data\asimages\{f1993b10-5b45-4312-84c7-cb33bf420b45}.png&quot; /&gt;&lt;left val=&quot;840&quot; /&gt;&lt;top val=&quot;320&quot; /&gt;&lt;width val=&quot;123&quot; /&gt;&lt;height val=&quot;127&quot; /&gt;&lt;hasText val=&quot;1&quot; /&gt;&lt;/Image&gt;&lt;/ThreeDShapeInfo&gt;"/>
  <p:tag name="PRESENTER_SHAPETEXTINFO" val="&lt;ShapeTextInfo&gt;&lt;TableIndex row=&quot;-1&quot; col=&quot;-1&quot;&gt;&lt;linesCount val=&quot;2&quot; /&gt;&lt;lineCharCount val=&quot;13&quot; /&gt;&lt;lineCharCount val=&quot;15&quot; /&gt;&lt;/TableIndex&gt;&lt;/ShapeTextInfo&gt;"/>
</p:tagLst>
</file>

<file path=ppt/tags/tag246.xml><?xml version="1.0" encoding="utf-8"?>
<p:tagLst xmlns:a="http://schemas.openxmlformats.org/drawingml/2006/main" xmlns:r="http://schemas.openxmlformats.org/officeDocument/2006/relationships" xmlns:p="http://schemas.openxmlformats.org/presentationml/2006/main">
  <p:tag name="PRESENTER_SHAPEINFO" val="&lt;ThreeDShapeInfo&gt;&lt;uuid val=&quot;{41e6236f-7ec2-4db1-b08e-4902d545b1ab}&quot; /&gt;&lt;isInvalidForFieldText val=&quot;0&quot; /&gt;&lt;Image&gt;&lt;filename val=&quot;E:\breeze\content\829238269\1703444997-1\input\breezo\data\asimages\{41e6236f-7ec2-4db1-b08e-4902d545b1ab}.png&quot; /&gt;&lt;left val=&quot;490&quot; /&gt;&lt;top val=&quot;243&quot; /&gt;&lt;width val=&quot;40&quot; /&gt;&lt;height val=&quot;57&quot; /&gt;&lt;hasText val=&quot;1&quot; /&gt;&lt;/Image&gt;&lt;/ThreeDShapeInfo&gt;"/>
  <p:tag name="PRESENTER_SHAPETEXTINFO" val="&lt;ShapeTextInfo&gt;&lt;TableIndex row=&quot;-1&quot; col=&quot;-1&quot;&gt;&lt;linesCount val=&quot;1&quot; /&gt;&lt;lineCharCount val=&quot;1&quot; /&gt;&lt;/TableIndex&gt;&lt;/ShapeTextInfo&gt;"/>
</p:tagLst>
</file>

<file path=ppt/tags/tag247.xml><?xml version="1.0" encoding="utf-8"?>
<p:tagLst xmlns:a="http://schemas.openxmlformats.org/drawingml/2006/main" xmlns:r="http://schemas.openxmlformats.org/officeDocument/2006/relationships" xmlns:p="http://schemas.openxmlformats.org/presentationml/2006/main">
  <p:tag name="PRESENTER_SHAPEINFO" val="&lt;ThreeDShapeInfo&gt;&lt;uuid val=&quot;{62201a4d-959a-4845-ad03-f58ac7d0918c}&quot; /&gt;&lt;isInvalidForFieldText val=&quot;0&quot; /&gt;&lt;Image&gt;&lt;filename val=&quot;E:\breeze\content\829238269\1703444997-1\input\breezo\data\asimages\{62201a4d-959a-4845-ad03-f58ac7d0918c}.png&quot; /&gt;&lt;left val=&quot;660&quot; /&gt;&lt;top val=&quot;243&quot; /&gt;&lt;width val=&quot;43&quot; /&gt;&lt;height val=&quot;57&quot; /&gt;&lt;hasText val=&quot;1&quot; /&gt;&lt;/Image&gt;&lt;/ThreeDShapeInfo&gt;"/>
  <p:tag name="PRESENTER_SHAPETEXTINFO" val="&lt;ShapeTextInfo&gt;&lt;TableIndex row=&quot;-1&quot; col=&quot;-1&quot;&gt;&lt;linesCount val=&quot;1&quot; /&gt;&lt;lineCharCount val=&quot;1&quot; /&gt;&lt;/TableIndex&gt;&lt;/ShapeTextInfo&gt;"/>
</p:tagLst>
</file>

<file path=ppt/tags/tag248.xml><?xml version="1.0" encoding="utf-8"?>
<p:tagLst xmlns:a="http://schemas.openxmlformats.org/drawingml/2006/main" xmlns:r="http://schemas.openxmlformats.org/officeDocument/2006/relationships" xmlns:p="http://schemas.openxmlformats.org/presentationml/2006/main">
  <p:tag name="PRESENTER_SHAPEINFO" val="&lt;ThreeDShapeInfo&gt;&lt;uuid val=&quot;{242fe24d-401e-4d9a-9beb-8f545d97f8f7}&quot; /&gt;&lt;isInvalidForFieldText val=&quot;0&quot; /&gt;&lt;Image&gt;&lt;filename val=&quot;E:\breeze\content\829238269\1703444997-1\input\breezo\data\asimages\{242fe24d-401e-4d9a-9beb-8f545d97f8f7}.png&quot; /&gt;&lt;left val=&quot;840&quot; /&gt;&lt;top val=&quot;243&quot; /&gt;&lt;width val=&quot;37&quot; /&gt;&lt;height val=&quot;57&quot; /&gt;&lt;hasText val=&quot;1&quot; /&gt;&lt;/Image&gt;&lt;/ThreeDShapeInfo&gt;"/>
  <p:tag name="PRESENTER_SHAPETEXTINFO" val="&lt;ShapeTextInfo&gt;&lt;TableIndex row=&quot;-1&quot; col=&quot;-1&quot;&gt;&lt;linesCount val=&quot;1&quot; /&gt;&lt;lineCharCount val=&quot;1&quot; /&gt;&lt;/TableIndex&gt;&lt;/ShapeTextInfo&gt;"/>
</p:tagLst>
</file>

<file path=ppt/tags/tag249.xml><?xml version="1.0" encoding="utf-8"?>
<p:tagLst xmlns:a="http://schemas.openxmlformats.org/drawingml/2006/main" xmlns:r="http://schemas.openxmlformats.org/officeDocument/2006/relationships" xmlns:p="http://schemas.openxmlformats.org/presentationml/2006/main">
  <p:tag name="PRESENTER_SHAPEINFO" val="&lt;ThreeDShapeInfo&gt;&lt;uuid val=&quot;{0f47aa82-2568-4a0c-88f3-8daab167539d}&quot; /&gt;&lt;isInvalidForFieldText val=&quot;0&quot; /&gt;&lt;Image&gt;&lt;filename val=&quot;E:\breeze\content\829238269\1703444997-1\input\breezo\data\asimages\{0f47aa82-2568-4a0c-88f3-8daab167539d}.png&quot; /&gt;&lt;left val=&quot;993&quot; /&gt;&lt;top val=&quot;630&quot; /&gt;&lt;width val=&quot;230&quot; /&gt;&lt;height val=&quot;40&quot; /&gt;&lt;hasText val=&quot;1&quot; /&gt;&lt;/Image&gt;&lt;/ThreeDShapeInfo&gt;"/>
</p:tagLst>
</file>

<file path=ppt/tags/tag2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4&quot; /&gt;&lt;/TableIndex&gt;&lt;/ShapeTextInfo&gt;"/>
</p:tagLst>
</file>

<file path=ppt/tags/tag250.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51.xml><?xml version="1.0" encoding="utf-8"?>
<p:tagLst xmlns:a="http://schemas.openxmlformats.org/drawingml/2006/main" xmlns:r="http://schemas.openxmlformats.org/officeDocument/2006/relationships" xmlns:p="http://schemas.openxmlformats.org/presentationml/2006/main">
  <p:tag name="PRESENTER_SHAPEINFO" val="&lt;ThreeDShapeInfo&gt;&lt;uuid val=&quot;{d4a952a9-d061-47b3-bc42-e6f4cb1c02db}&quot; /&gt;&lt;isInvalidForFieldText val=&quot;0&quot; /&gt;&lt;Image&gt;&lt;filename val=&quot;E:\breeze\content\829238269\1703444997-1\input\breezo\data\asimages\{d4a952a9-d061-47b3-bc42-e6f4cb1c02db}.png&quot; /&gt;&lt;left val=&quot;156&quot; /&gt;&lt;top val=&quot;436&quot; /&gt;&lt;width val=&quot;317&quot; /&gt;&lt;height val=&quot;50&quot; /&gt;&lt;hasText val=&quot;1&quot; /&gt;&lt;/Image&gt;&lt;/ThreeDShapeInfo&gt;"/>
  <p:tag name="PRESENTER_SHAPETEXTINFO" val="&lt;ShapeTextInfo&gt;&lt;TableIndex row=&quot;-1&quot; col=&quot;-1&quot;&gt;&lt;linesCount val=&quot;1&quot; /&gt;&lt;lineCharCount val=&quot;10&quot; /&gt;&lt;/TableIndex&gt;&lt;/ShapeTextInfo&gt;"/>
</p:tagLst>
</file>

<file path=ppt/tags/tag252.xml><?xml version="1.0" encoding="utf-8"?>
<p:tagLst xmlns:a="http://schemas.openxmlformats.org/drawingml/2006/main" xmlns:r="http://schemas.openxmlformats.org/officeDocument/2006/relationships" xmlns:p="http://schemas.openxmlformats.org/presentationml/2006/main">
  <p:tag name="PRESENTER_SHAPEINFO" val="&lt;ThreeDShapeInfo&gt;&lt;uuid val=&quot;{f3458c2b-a9cb-45bf-91dd-0730b03466aa}&quot; /&gt;&lt;isInvalidForFieldText val=&quot;0&quot; /&gt;&lt;Image&gt;&lt;filename val=&quot;E:\breeze\content\829238269\1703444997-1\input\breezo\data\asimages\{f3458c2b-a9cb-45bf-91dd-0730b03466aa}.png&quot; /&gt;&lt;left val=&quot;160&quot; /&gt;&lt;top val=&quot;120&quot; /&gt;&lt;width val=&quot;113&quot; /&gt;&lt;height val=&quot;183&quot; /&gt;&lt;hasText val=&quot;1&quot; /&gt;&lt;/Image&gt;&lt;/ThreeDShapeInfo&gt;"/>
  <p:tag name="PRESENTER_SHAPETEXTINFO" val="&lt;ShapeTextInfo&gt;&lt;TableIndex row=&quot;-1&quot; col=&quot;-1&quot;&gt;&lt;linesCount val=&quot;1&quot; /&gt;&lt;lineCharCount val=&quot;1&quot; /&gt;&lt;/TableIndex&gt;&lt;/ShapeTextInfo&gt;"/>
</p:tagLst>
</file>

<file path=ppt/tags/tag253.xml><?xml version="1.0" encoding="utf-8"?>
<p:tagLst xmlns:a="http://schemas.openxmlformats.org/drawingml/2006/main" xmlns:r="http://schemas.openxmlformats.org/officeDocument/2006/relationships" xmlns:p="http://schemas.openxmlformats.org/presentationml/2006/main">
  <p:tag name="PRESENTER_SHAPEINFO" val="&lt;ThreeDShapeInfo&gt;&lt;uuid val=&quot;{4ca10978-587a-4212-9a96-be5e5d58edae}&quot; /&gt;&lt;isInvalidForFieldText val=&quot;0&quot; /&gt;&lt;Image&gt;&lt;filename val=&quot;E:\breeze\content\829238269\1703444997-1\input\breezo\data\asimages\{4ca10978-587a-4212-9a96-be5e5d58edae}.png&quot; /&gt;&lt;left val=&quot;36&quot; /&gt;&lt;top val=&quot;693&quot; /&gt;&lt;width val=&quot;10&quot; /&gt;&lt;height val=&quot;13&quot; /&gt;&lt;hasText val=&quot;1&quot; /&gt;&lt;/Image&gt;&lt;/ThreeDShapeInfo&gt;"/>
  <p:tag name="PRESENTER_SHAPETEXTINFO" val="&lt;ShapeTextInfo&gt;&lt;TableIndex row=&quot;-1&quot; col=&quot;-1&quot;&gt;&lt;linesCount val=&quot;1&quot; /&gt;&lt;lineCharCount val=&quot;1&quot; /&gt;&lt;/TableIndex&gt;&lt;/ShapeTextInfo&gt;"/>
</p:tagLst>
</file>

<file path=ppt/tags/tag25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55.xml><?xml version="1.0" encoding="utf-8"?>
<p:tagLst xmlns:a="http://schemas.openxmlformats.org/drawingml/2006/main" xmlns:r="http://schemas.openxmlformats.org/officeDocument/2006/relationships" xmlns:p="http://schemas.openxmlformats.org/presentationml/2006/main">
  <p:tag name="PRESENTER_SHAPEINFO" val="&lt;ThreeDShapeInfo&gt;&lt;uuid val=&quot;{15231218-a2a4-495b-8b89-7fadb299575c}&quot; /&gt;&lt;isInvalidForFieldText val=&quot;0&quot; /&gt;&lt;Image&gt;&lt;filename val=&quot;E:\breeze\content\829238269\1703444997-1\input\breezo\data\asimages\{15231218-a2a4-495b-8b89-7fadb299575c}.png&quot; /&gt;&lt;left val=&quot;36&quot; /&gt;&lt;top val=&quot;693&quot; /&gt;&lt;width val=&quot;10&quot; /&gt;&lt;height val=&quot;13&quot; /&gt;&lt;hasText val=&quot;1&quot; /&gt;&lt;/Image&gt;&lt;/ThreeDShapeInfo&gt;"/>
  <p:tag name="PRESENTER_SHAPETEXTINFO" val="&lt;ShapeTextInfo&gt;&lt;TableIndex row=&quot;-1&quot; col=&quot;-1&quot;&gt;&lt;linesCount val=&quot;1&quot; /&gt;&lt;lineCharCount val=&quot;1&quot; /&gt;&lt;/TableIndex&gt;&lt;/ShapeTextInfo&gt;"/>
</p:tagLst>
</file>

<file path=ppt/tags/tag256.xml><?xml version="1.0" encoding="utf-8"?>
<p:tagLst xmlns:a="http://schemas.openxmlformats.org/drawingml/2006/main" xmlns:r="http://schemas.openxmlformats.org/officeDocument/2006/relationships" xmlns:p="http://schemas.openxmlformats.org/presentationml/2006/main">
  <p:tag name="PRESENTER_SHAPEINFO" val="&lt;ThreeDShapeInfo&gt;&lt;uuid val=&quot;{9f7333f4-ba31-4f80-a73a-ea455e1c58f3}&quot; /&gt;&lt;isInvalidForFieldText val=&quot;0&quot; /&gt;&lt;Image&gt;&lt;filename val=&quot;E:\breeze\content\829238269\1703444997-1\input\breezo\data\asimages\{9f7333f4-ba31-4f80-a73a-ea455e1c58f3}.png&quot; /&gt;&lt;left val=&quot;133&quot; /&gt;&lt;top val=&quot;80&quot; /&gt;&lt;width val=&quot;357&quot; /&gt;&lt;height val=&quot;563&quot; /&gt;&lt;hasText val=&quot;1&quot; /&gt;&lt;/Image&gt;&lt;/ThreeDShapeInfo&gt;"/>
  <p:tag name="PRESENTER_SHAPETEXTINFO" val="&lt;ShapeTextInfo&gt;&lt;TableIndex row=&quot;-1&quot; col=&quot;-1&quot;&gt;&lt;linesCount val=&quot;6&quot; /&gt;&lt;lineCharCount val=&quot;25&quot; /&gt;&lt;lineCharCount val=&quot;1&quot; /&gt;&lt;lineCharCount val=&quot;1&quot; /&gt;&lt;lineCharCount val=&quot;30&quot; /&gt;&lt;lineCharCount val=&quot;28&quot; /&gt;&lt;lineCharCount val=&quot;1&quot; /&gt;&lt;/TableIndex&gt;&lt;/ShapeTextInfo&gt;"/>
</p:tagLst>
</file>

<file path=ppt/tags/tag257.xml><?xml version="1.0" encoding="utf-8"?>
<p:tagLst xmlns:a="http://schemas.openxmlformats.org/drawingml/2006/main" xmlns:r="http://schemas.openxmlformats.org/officeDocument/2006/relationships" xmlns:p="http://schemas.openxmlformats.org/presentationml/2006/main">
  <p:tag name="PRESENTER_SHAPEINFO" val="&lt;ThreeDShapeInfo&gt;&lt;uuid val=&quot;{c73e1dd5-df6d-4a2c-a471-644035eea538}&quot; /&gt;&lt;isInvalidForFieldText val=&quot;0&quot; /&gt;&lt;Image&gt;&lt;filename val=&quot;E:\breeze\content\829238269\1703444997-1\input\breezo\data\asimages\{c73e1dd5-df6d-4a2c-a471-644035eea538}.png&quot; /&gt;&lt;left val=&quot;993&quot; /&gt;&lt;top val=&quot;630&quot; /&gt;&lt;width val=&quot;230&quot; /&gt;&lt;height val=&quot;40&quot; /&gt;&lt;hasText val=&quot;1&quot; /&gt;&lt;/Image&gt;&lt;/ThreeDShapeInfo&gt;"/>
</p:tagLst>
</file>

<file path=ppt/tags/tag25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59.xml><?xml version="1.0" encoding="utf-8"?>
<p:tagLst xmlns:a="http://schemas.openxmlformats.org/drawingml/2006/main" xmlns:r="http://schemas.openxmlformats.org/officeDocument/2006/relationships" xmlns:p="http://schemas.openxmlformats.org/presentationml/2006/main">
  <p:tag name="PRESENTER_SHAPEINFO" val="&lt;ThreeDShapeInfo&gt;&lt;uuid val=&quot;{13b248cc-5d6b-41f2-a7e2-16eba59dea44}&quot; /&gt;&lt;isInvalidForFieldText val=&quot;0&quot; /&gt;&lt;Image&gt;&lt;filename val=&quot;E:\breeze\content\829238269\1703444997-1\input\breezo\data\asimages\{13b248cc-5d6b-41f2-a7e2-16eba59dea44}.png&quot; /&gt;&lt;left val=&quot;156&quot; /&gt;&lt;top val=&quot;183&quot; /&gt;&lt;width val=&quot;1013&quot; /&gt;&lt;height val=&quot;310&quot; /&gt;&lt;hasText val=&quot;1&quot; /&gt;&lt;/Image&gt;&lt;/ThreeDShapeInfo&gt;"/>
  <p:tag name="PRESENTER_SHAPETEXTINFO" val="&lt;ShapeTextInfo&gt;&lt;TableIndex row=&quot;-1&quot; col=&quot;-1&quot;&gt;&lt;linesCount val=&quot;7&quot; /&gt;&lt;lineCharCount val=&quot;56&quot; /&gt;&lt;lineCharCount val=&quot;1&quot; /&gt;&lt;lineCharCount val=&quot;65&quot; /&gt;&lt;lineCharCount val=&quot;1&quot; /&gt;&lt;lineCharCount val=&quot;51&quot; /&gt;&lt;lineCharCount val=&quot;1&quot; /&gt;&lt;lineCharCount val=&quot;149&quot; /&gt;&lt;/TableIndex&gt;&lt;/ShapeTextInfo&gt;"/>
</p:tagLst>
</file>

<file path=ppt/tags/tag26.xml><?xml version="1.0" encoding="utf-8"?>
<p:tagLst xmlns:a="http://schemas.openxmlformats.org/drawingml/2006/main" xmlns:r="http://schemas.openxmlformats.org/officeDocument/2006/relationships" xmlns:p="http://schemas.openxmlformats.org/presentationml/2006/main">
  <p:tag name="PRESENTER_SHAPEINFO" val="&lt;ThreeDShapeInfo&gt;&lt;uuid val=&quot;{f720c33c-f9f7-464c-bb00-6c8007c93e37}&quot; /&gt;&lt;isInvalidForFieldText val=&quot;0&quot; /&gt;&lt;Image&gt;&lt;filename val=&quot;E:\breeze\content\829238269\1703444997-1\input\breezo\data\asimages\{f720c33c-f9f7-464c-bb00-6c8007c93e37}.jpg&quot; /&gt;&lt;left val=&quot;40&quot; /&gt;&lt;top val=&quot;33&quot; /&gt;&lt;width val=&quot;1197&quot; /&gt;&lt;height val=&quot;640&quot; /&gt;&lt;hasText val=&quot;1&quot; /&gt;&lt;/Image&gt;&lt;/ThreeDShapeInfo&gt;"/>
</p:tagLst>
</file>

<file path=ppt/tags/tag260.xml><?xml version="1.0" encoding="utf-8"?>
<p:tagLst xmlns:a="http://schemas.openxmlformats.org/drawingml/2006/main" xmlns:r="http://schemas.openxmlformats.org/officeDocument/2006/relationships" xmlns:p="http://schemas.openxmlformats.org/presentationml/2006/main">
  <p:tag name="PRESENTER_SHAPEINFO" val="&lt;ThreeDShapeInfo&gt;&lt;uuid val=&quot;{5a0d97d7-132b-4847-9d36-ed06cb7bc1bb}&quot; /&gt;&lt;isInvalidForFieldText val=&quot;0&quot; /&gt;&lt;Image&gt;&lt;filename val=&quot;E:\breeze\content\829238269\1703444997-1\input\breezo\data\asimages\{5a0d97d7-132b-4847-9d36-ed06cb7bc1bb}.png&quot; /&gt;&lt;left val=&quot;156&quot; /&gt;&lt;top val=&quot;70&quot; /&gt;&lt;width val=&quot;497&quot; /&gt;&lt;height val=&quot;40&quot; /&gt;&lt;hasText val=&quot;1&quot; /&gt;&lt;/Image&gt;&lt;/ThreeDShapeInfo&gt;"/>
  <p:tag name="PRESENTER_SHAPETEXTINFO" val="&lt;ShapeTextInfo&gt;&lt;TableIndex row=&quot;-1&quot; col=&quot;-1&quot;&gt;&lt;linesCount val=&quot;1&quot; /&gt;&lt;lineCharCount val=&quot;24&quot; /&gt;&lt;/TableIndex&gt;&lt;/ShapeTextInfo&gt;"/>
</p:tagLst>
</file>

<file path=ppt/tags/tag261.xml><?xml version="1.0" encoding="utf-8"?>
<p:tagLst xmlns:a="http://schemas.openxmlformats.org/drawingml/2006/main" xmlns:r="http://schemas.openxmlformats.org/officeDocument/2006/relationships" xmlns:p="http://schemas.openxmlformats.org/presentationml/2006/main">
  <p:tag name="PRESENTER_SHAPEINFO" val="&lt;ThreeDShapeInfo&gt;&lt;uuid val=&quot;{cede8774-74e6-4653-bfa0-a164f1036c62}&quot; /&gt;&lt;isInvalidForFieldText val=&quot;0&quot; /&gt;&lt;Image&gt;&lt;filename val=&quot;E:\breeze\content\829238269\1703444997-1\input\breezo\data\asimages\{cede8774-74e6-4653-bfa0-a164f1036c62}.png&quot; /&gt;&lt;left val=&quot;36&quot; /&gt;&lt;top val=&quot;693&quot; /&gt;&lt;width val=&quot;10&quot; /&gt;&lt;height val=&quot;13&quot; /&gt;&lt;hasText val=&quot;1&quot; /&gt;&lt;/Image&gt;&lt;/ThreeDShapeInfo&gt;"/>
  <p:tag name="PRESENTER_SHAPETEXTINFO" val="&lt;ShapeTextInfo&gt;&lt;TableIndex row=&quot;-1&quot; col=&quot;-1&quot;&gt;&lt;linesCount val=&quot;1&quot; /&gt;&lt;lineCharCount val=&quot;1&quot; /&gt;&lt;/TableIndex&gt;&lt;/ShapeTextInfo&gt;"/>
</p:tagLst>
</file>

<file path=ppt/tags/tag262.xml><?xml version="1.0" encoding="utf-8"?>
<p:tagLst xmlns:a="http://schemas.openxmlformats.org/drawingml/2006/main" xmlns:r="http://schemas.openxmlformats.org/officeDocument/2006/relationships" xmlns:p="http://schemas.openxmlformats.org/presentationml/2006/main">
  <p:tag name="PRESENTER_SHAPEINFO" val="&lt;ThreeDShapeInfo&gt;&lt;uuid val=&quot;{259abec2-eccb-44d9-ac09-bb1d62ae0350}&quot; /&gt;&lt;isInvalidForFieldText val=&quot;0&quot; /&gt;&lt;Image&gt;&lt;filename val=&quot;E:\breeze\content\829238269\1703444997-1\input\breezo\data\asimages\{259abec2-eccb-44d9-ac09-bb1d62ae0350}.png&quot; /&gt;&lt;left val=&quot;993&quot; /&gt;&lt;top val=&quot;630&quot; /&gt;&lt;width val=&quot;230&quot; /&gt;&lt;height val=&quot;40&quot; /&gt;&lt;hasText val=&quot;1&quot; /&gt;&lt;/Image&gt;&lt;/ThreeDShapeInfo&gt;"/>
</p:tagLst>
</file>

<file path=ppt/tags/tag263.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64.xml><?xml version="1.0" encoding="utf-8"?>
<p:tagLst xmlns:a="http://schemas.openxmlformats.org/drawingml/2006/main" xmlns:r="http://schemas.openxmlformats.org/officeDocument/2006/relationships" xmlns:p="http://schemas.openxmlformats.org/presentationml/2006/main">
  <p:tag name="PRESENTER_SHAPEINFO" val="&lt;ThreeDShapeInfo&gt;&lt;uuid val=&quot;{e5d65bf8-68bb-4cc2-8dea-e8c358a6553d}&quot; /&gt;&lt;isInvalidForFieldText val=&quot;0&quot; /&gt;&lt;Image&gt;&lt;filename val=&quot;E:\breeze\content\829238269\1703444997-1\input\breezo\data\asimages\{e5d65bf8-68bb-4cc2-8dea-e8c358a6553d}.png&quot; /&gt;&lt;left val=&quot;153&quot; /&gt;&lt;top val=&quot;416&quot; /&gt;&lt;width val=&quot;1053&quot; /&gt;&lt;height val=&quot;170&quot; /&gt;&lt;hasText val=&quot;1&quot; /&gt;&lt;/Image&gt;&lt;/ThreeDShapeInfo&gt;"/>
  <p:tag name="PRESENTER_SHAPETEXTINFO" val="&lt;ShapeTextInfo&gt;&lt;TableIndex row=&quot;-1&quot; col=&quot;-1&quot;&gt;&lt;linesCount val=&quot;1&quot; /&gt;&lt;lineCharCount val=&quot;284&quot; /&gt;&lt;/TableIndex&gt;&lt;/ShapeTextInfo&gt;"/>
</p:tagLst>
</file>

<file path=ppt/tags/tag265.xml><?xml version="1.0" encoding="utf-8"?>
<p:tagLst xmlns:a="http://schemas.openxmlformats.org/drawingml/2006/main" xmlns:r="http://schemas.openxmlformats.org/officeDocument/2006/relationships" xmlns:p="http://schemas.openxmlformats.org/presentationml/2006/main">
  <p:tag name="PRESENTER_SHAPEINFO" val="&lt;ThreeDShapeInfo&gt;&lt;uuid val=&quot;{d20f3f15-f1c5-4424-8478-38e7366137c2}&quot; /&gt;&lt;isInvalidForFieldText val=&quot;0&quot; /&gt;&lt;Image&gt;&lt;filename val=&quot;E:\breeze\content\829238269\1703444997-1\input\breezo\data\asimages\{d20f3f15-f1c5-4424-8478-38e7366137c2}.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66.xml><?xml version="1.0" encoding="utf-8"?>
<p:tagLst xmlns:a="http://schemas.openxmlformats.org/drawingml/2006/main" xmlns:r="http://schemas.openxmlformats.org/officeDocument/2006/relationships" xmlns:p="http://schemas.openxmlformats.org/presentationml/2006/main">
  <p:tag name="PRESENTER_SHAPEINFO" val="&lt;ThreeDShapeInfo&gt;&lt;uuid val=&quot;{e7daddf6-e7b6-4fe6-8c2d-4e73aaa79564}&quot; /&gt;&lt;isInvalidForFieldText val=&quot;0&quot; /&gt;&lt;Image&gt;&lt;filename val=&quot;E:\breeze\content\829238269\1703444997-1\input\breezo\data\asimages\{e7daddf6-e7b6-4fe6-8c2d-4e73aaa79564}.png&quot; /&gt;&lt;left val=&quot;140&quot; /&gt;&lt;top val=&quot;143&quot; /&gt;&lt;width val=&quot;860&quot; /&gt;&lt;height val=&quot;197&quot; /&gt;&lt;hasText val=&quot;1&quot; /&gt;&lt;/Image&gt;&lt;/ThreeDShapeInfo&gt;"/>
  <p:tag name="PRESENTER_SHAPETEXTINFO" val="&lt;ShapeTextInfo&gt;&lt;TableIndex row=&quot;-1&quot; col=&quot;-1&quot;&gt;&lt;linesCount val=&quot;1&quot; /&gt;&lt;lineCharCount val=&quot;33&quot; /&gt;&lt;/TableIndex&gt;&lt;/ShapeTextInfo&gt;"/>
</p:tagLst>
</file>

<file path=ppt/tags/tag267.xml><?xml version="1.0" encoding="utf-8"?>
<p:tagLst xmlns:a="http://schemas.openxmlformats.org/drawingml/2006/main" xmlns:r="http://schemas.openxmlformats.org/officeDocument/2006/relationships" xmlns:p="http://schemas.openxmlformats.org/presentationml/2006/main">
  <p:tag name="PRESENTER_SHAPEINFO" val="&lt;ThreeDShapeInfo&gt;&lt;uuid val=&quot;{2ca6e624-b2fe-4f68-821e-f925a2160b7b}&quot; /&gt;&lt;isInvalidForFieldText val=&quot;0&quot; /&gt;&lt;Image&gt;&lt;filename val=&quot;E:\breeze\content\829238269\1703444997-1\input\breezo\data\asimages\{2ca6e624-b2fe-4f68-821e-f925a2160b7b}.png&quot; /&gt;&lt;left val=&quot;993&quot; /&gt;&lt;top val=&quot;630&quot; /&gt;&lt;width val=&quot;230&quot; /&gt;&lt;height val=&quot;40&quot; /&gt;&lt;hasText val=&quot;1&quot; /&gt;&lt;/Image&gt;&lt;/ThreeDShapeInfo&gt;"/>
</p:tagLst>
</file>

<file path=ppt/tags/tag26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69.xml><?xml version="1.0" encoding="utf-8"?>
<p:tagLst xmlns:a="http://schemas.openxmlformats.org/drawingml/2006/main" xmlns:r="http://schemas.openxmlformats.org/officeDocument/2006/relationships" xmlns:p="http://schemas.openxmlformats.org/presentationml/2006/main">
  <p:tag name="PRESENTER_SHAPEINFO" val="&lt;ThreeDShapeInfo&gt;&lt;uuid val=&quot;{26324410-52f6-4745-ba75-b39bf3858fbf}&quot; /&gt;&lt;isInvalidForFieldText val=&quot;0&quot; /&gt;&lt;Image&gt;&lt;filename val=&quot;E:\breeze\content\829238269\1703444997-1\input\breezo\data\asimages\{26324410-52f6-4745-ba75-b39bf3858fbf}.png&quot; /&gt;&lt;left val=&quot;160&quot; /&gt;&lt;top val=&quot;240&quot; /&gt;&lt;width val=&quot;573&quot; /&gt;&lt;height val=&quot;250&quot; /&gt;&lt;hasText val=&quot;1&quot; /&gt;&lt;/Image&gt;&lt;/ThreeDShapeInfo&gt;"/>
  <p:tag name="PRESENTER_SHAPETEXTINFO" val="&lt;ShapeTextInfo&gt;&lt;TableIndex row=&quot;-1&quot; col=&quot;-1&quot;&gt;&lt;linesCount val=&quot;6&quot; /&gt;&lt;lineCharCount val=&quot;1&quot; /&gt;&lt;lineCharCount val=&quot;25&quot; /&gt;&lt;lineCharCount val=&quot;1&quot; /&gt;&lt;lineCharCount val=&quot;27&quot; /&gt;&lt;lineCharCount val=&quot;1&quot; /&gt;&lt;lineCharCount val=&quot;38&quot; /&gt;&lt;/TableIndex&gt;&lt;/ShapeTextInfo&gt;"/>
</p:tagLst>
</file>

<file path=ppt/tags/tag2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270.xml><?xml version="1.0" encoding="utf-8"?>
<p:tagLst xmlns:a="http://schemas.openxmlformats.org/drawingml/2006/main" xmlns:r="http://schemas.openxmlformats.org/officeDocument/2006/relationships" xmlns:p="http://schemas.openxmlformats.org/presentationml/2006/main">
  <p:tag name="PRESENTER_SHAPEINFO" val="&lt;ThreeDShapeInfo&gt;&lt;uuid val=&quot;{aafc03d3-a1cb-4d2d-9c22-fbddb5d83e31}&quot; /&gt;&lt;isInvalidForFieldText val=&quot;0&quot; /&gt;&lt;Image&gt;&lt;filename val=&quot;E:\breeze\content\829238269\1703444997-1\input\breezo\data\asimages\{aafc03d3-a1cb-4d2d-9c22-fbddb5d83e31}.png&quot; /&gt;&lt;left val=&quot;166&quot; /&gt;&lt;top val=&quot;70&quot; /&gt;&lt;width val=&quot;920&quot; /&gt;&lt;height val=&quot;47&quot; /&gt;&lt;hasText val=&quot;1&quot; /&gt;&lt;/Image&gt;&lt;/ThreeDShapeInfo&gt;"/>
  <p:tag name="PRESENTER_SHAPETEXTINFO" val="&lt;ShapeTextInfo&gt;&lt;TableIndex row=&quot;-1&quot; col=&quot;-1&quot;&gt;&lt;linesCount val=&quot;1&quot; /&gt;&lt;lineCharCount val=&quot;47&quot; /&gt;&lt;/TableIndex&gt;&lt;/ShapeTextInfo&gt;"/>
</p:tagLst>
</file>

<file path=ppt/tags/tag271.xml><?xml version="1.0" encoding="utf-8"?>
<p:tagLst xmlns:a="http://schemas.openxmlformats.org/drawingml/2006/main" xmlns:r="http://schemas.openxmlformats.org/officeDocument/2006/relationships" xmlns:p="http://schemas.openxmlformats.org/presentationml/2006/main">
  <p:tag name="PRESENTER_SHAPEINFO" val="&lt;ThreeDShapeInfo&gt;&lt;uuid val=&quot;{3eb2dcca-e32e-43f8-96d3-a3c91e91a227}&quot; /&gt;&lt;isInvalidForFieldText val=&quot;0&quot; /&gt;&lt;Image&gt;&lt;filename val=&quot;E:\breeze\content\829238269\1703444997-1\input\breezo\data\asimages\{3eb2dcca-e32e-43f8-96d3-a3c91e91a227}.png&quot; /&gt;&lt;left val=&quot;36&quot; /&gt;&lt;top val=&quot;693&quot; /&gt;&lt;width val=&quot;13&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72.xml><?xml version="1.0" encoding="utf-8"?>
<p:tagLst xmlns:a="http://schemas.openxmlformats.org/drawingml/2006/main" xmlns:r="http://schemas.openxmlformats.org/officeDocument/2006/relationships" xmlns:p="http://schemas.openxmlformats.org/presentationml/2006/main">
  <p:tag name="PRESENTER_SHAPEINFO" val="&lt;ThreeDShapeInfo&gt;&lt;uuid val=&quot;{64669a77-513e-4a50-936c-cd83010ceb93}&quot; /&gt;&lt;isInvalidForFieldText val=&quot;0&quot; /&gt;&lt;Image&gt;&lt;filename val=&quot;E:\breeze\content\829238269\1703444997-1\input\breezo\data\asimages\{64669a77-513e-4a50-936c-cd83010ceb93}.png&quot; /&gt;&lt;left val=&quot;993&quot; /&gt;&lt;top val=&quot;630&quot; /&gt;&lt;width val=&quot;230&quot; /&gt;&lt;height val=&quot;40&quot; /&gt;&lt;hasText val=&quot;1&quot; /&gt;&lt;/Image&gt;&lt;/ThreeDShapeInfo&gt;"/>
</p:tagLst>
</file>

<file path=ppt/tags/tag273.xml><?xml version="1.0" encoding="utf-8"?>
<p:tagLst xmlns:a="http://schemas.openxmlformats.org/drawingml/2006/main" xmlns:r="http://schemas.openxmlformats.org/officeDocument/2006/relationships" xmlns:p="http://schemas.openxmlformats.org/presentationml/2006/main">
  <p:tag name="PRESENTER_SHAPEINFO" val="&lt;ThreeDShapeInfo&gt;&lt;uuid val=&quot;{9b084a98-a18f-42d7-9498-d4fbdefd0916}&quot; /&gt;&lt;isInvalidForFieldText val=&quot;0&quot; /&gt;&lt;Image&gt;&lt;filename val=&quot;E:\breeze\content\829238269\1703444997-1\input\breezo\data\asimages\{9b084a98-a18f-42d7-9498-d4fbdefd0916}.png&quot; /&gt;&lt;left val=&quot;860&quot; /&gt;&lt;top val=&quot;133&quot; /&gt;&lt;width val=&quot;363&quot; /&gt;&lt;height val=&quot;467&quot; /&gt;&lt;hasText val=&quot;1&quot; /&gt;&lt;/Image&gt;&lt;/ThreeDShapeInfo&gt;"/>
</p:tagLst>
</file>

<file path=ppt/tags/tag27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75.xml><?xml version="1.0" encoding="utf-8"?>
<p:tagLst xmlns:a="http://schemas.openxmlformats.org/drawingml/2006/main" xmlns:r="http://schemas.openxmlformats.org/officeDocument/2006/relationships" xmlns:p="http://schemas.openxmlformats.org/presentationml/2006/main">
  <p:tag name="PRESENTER_SHAPEINFO" val="&lt;ThreeDShapeInfo&gt;&lt;uuid val=&quot;{c8b4f7b4-16d1-4c06-b091-1c078bc438ab}&quot; /&gt;&lt;isInvalidForFieldText val=&quot;0&quot; /&gt;&lt;Image&gt;&lt;filename val=&quot;E:\breeze\content\829238269\1703444997-1\input\breezo\data\asimages\{c8b4f7b4-16d1-4c06-b091-1c078bc438ab}.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76.xml><?xml version="1.0" encoding="utf-8"?>
<p:tagLst xmlns:a="http://schemas.openxmlformats.org/drawingml/2006/main" xmlns:r="http://schemas.openxmlformats.org/officeDocument/2006/relationships" xmlns:p="http://schemas.openxmlformats.org/presentationml/2006/main">
  <p:tag name="PRESENTER_SHAPEINFO" val="&lt;ThreeDShapeInfo&gt;&lt;uuid val=&quot;{0c72cb4b-fc75-47fc-b0c4-b61105960485}&quot; /&gt;&lt;isInvalidForFieldText val=&quot;0&quot; /&gt;&lt;Image&gt;&lt;filename val=&quot;E:\breeze\content\829238269\1703444997-1\input\breezo\data\asimages\{0c72cb4b-fc75-47fc-b0c4-b61105960485}.png&quot; /&gt;&lt;left val=&quot;133&quot; /&gt;&lt;top val=&quot;80&quot; /&gt;&lt;width val=&quot;357&quot; /&gt;&lt;height val=&quot;563&quot; /&gt;&lt;hasText val=&quot;1&quot; /&gt;&lt;/Image&gt;&lt;/ThreeDShapeInfo&gt;"/>
  <p:tag name="PRESENTER_SHAPETEXTINFO" val="&lt;ShapeTextInfo&gt;&lt;TableIndex row=&quot;-1&quot; col=&quot;-1&quot;&gt;&lt;linesCount val=&quot;7&quot; /&gt;&lt;lineCharCount val=&quot;22&quot; /&gt;&lt;lineCharCount val=&quot;1&quot; /&gt;&lt;lineCharCount val=&quot;14&quot; /&gt;&lt;lineCharCount val=&quot;12&quot; /&gt;&lt;lineCharCount val=&quot;11&quot; /&gt;&lt;lineCharCount val=&quot;11&quot; /&gt;&lt;lineCharCount val=&quot;8&quot; /&gt;&lt;/TableIndex&gt;&lt;/ShapeTextInfo&gt;"/>
</p:tagLst>
</file>

<file path=ppt/tags/tag277.xml><?xml version="1.0" encoding="utf-8"?>
<p:tagLst xmlns:a="http://schemas.openxmlformats.org/drawingml/2006/main" xmlns:r="http://schemas.openxmlformats.org/officeDocument/2006/relationships" xmlns:p="http://schemas.openxmlformats.org/presentationml/2006/main">
  <p:tag name="PRESENTER_SHAPEINFO" val="&lt;ThreeDShapeInfo&gt;&lt;uuid val=&quot;{b1fba8aa-522b-49ff-9313-357b81a723a4}&quot; /&gt;&lt;isInvalidForFieldText val=&quot;0&quot; /&gt;&lt;Image&gt;&lt;filename val=&quot;E:\breeze\content\829238269\1703444997-1\input\breezo\data\asimages\{b1fba8aa-522b-49ff-9313-357b81a723a4}.png&quot; /&gt;&lt;left val=&quot;993&quot; /&gt;&lt;top val=&quot;630&quot; /&gt;&lt;width val=&quot;230&quot; /&gt;&lt;height val=&quot;40&quot; /&gt;&lt;hasText val=&quot;1&quot; /&gt;&lt;/Image&gt;&lt;/ThreeDShapeInfo&gt;"/>
</p:tagLst>
</file>

<file path=ppt/tags/tag27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79.xml><?xml version="1.0" encoding="utf-8"?>
<p:tagLst xmlns:a="http://schemas.openxmlformats.org/drawingml/2006/main" xmlns:r="http://schemas.openxmlformats.org/officeDocument/2006/relationships" xmlns:p="http://schemas.openxmlformats.org/presentationml/2006/main">
  <p:tag name="PRESENTER_SHAPEINFO" val="&lt;ThreeDShapeInfo&gt;&lt;uuid val=&quot;{801e00ae-71f1-4117-9037-53a994272d3b}&quot; /&gt;&lt;isInvalidForFieldText val=&quot;0&quot; /&gt;&lt;Image&gt;&lt;filename val=&quot;E:\breeze\content\829238269\1703444997-1\input\breezo\data\asimages\{801e00ae-71f1-4117-9037-53a994272d3b}.png&quot; /&gt;&lt;left val=&quot;163&quot; /&gt;&lt;top val=&quot;126&quot; /&gt;&lt;width val=&quot;920&quot; /&gt;&lt;height val=&quot;133&quot; /&gt;&lt;hasText val=&quot;1&quot; /&gt;&lt;/Image&gt;&lt;/ThreeDShapeInfo&gt;"/>
  <p:tag name="PRESENTER_SHAPETEXTINFO" val="&lt;ShapeTextInfo&gt;&lt;TableIndex row=&quot;-1&quot; col=&quot;-1&quot;&gt;&lt;linesCount val=&quot;1&quot; /&gt;&lt;lineCharCount val=&quot;45&quot; /&gt;&lt;/TableIndex&gt;&lt;/ShapeTextInfo&gt;"/>
</p:tagLst>
</file>

<file path=ppt/tags/tag2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280.xml><?xml version="1.0" encoding="utf-8"?>
<p:tagLst xmlns:a="http://schemas.openxmlformats.org/drawingml/2006/main" xmlns:r="http://schemas.openxmlformats.org/officeDocument/2006/relationships" xmlns:p="http://schemas.openxmlformats.org/presentationml/2006/main">
  <p:tag name="PRESENTER_SHAPEINFO" val="&lt;ThreeDShapeInfo&gt;&lt;uuid val=&quot;{eedef5d2-676b-4515-a0cd-de8982d866d5}&quot; /&gt;&lt;isInvalidForFieldText val=&quot;0&quot; /&gt;&lt;Image&gt;&lt;filename val=&quot;E:\breeze\content\829238269\1703444997-1\input\breezo\data\asimages\{eedef5d2-676b-4515-a0cd-de8982d866d5}.png&quot; /&gt;&lt;left val=&quot;160&quot; /&gt;&lt;top val=&quot;346&quot; /&gt;&lt;width val=&quot;417&quot; /&gt;&lt;height val=&quot;253&quot; /&gt;&lt;hasText val=&quot;1&quot; /&gt;&lt;/Image&gt;&lt;/ThreeDShapeInfo&gt;"/>
  <p:tag name="PRESENTER_SHAPETEXTINFO" val="&lt;ShapeTextInfo&gt;&lt;TableIndex row=&quot;-1&quot; col=&quot;-1&quot;&gt;&lt;linesCount val=&quot;4&quot; /&gt;&lt;lineCharCount val=&quot;65&quot; /&gt;&lt;lineCharCount val=&quot;1&quot; /&gt;&lt;lineCharCount val=&quot;100&quot; /&gt;&lt;lineCharCount val=&quot;26&quot; /&gt;&lt;/TableIndex&gt;&lt;/ShapeTextInfo&gt;"/>
</p:tagLst>
</file>

<file path=ppt/tags/tag281.xml><?xml version="1.0" encoding="utf-8"?>
<p:tagLst xmlns:a="http://schemas.openxmlformats.org/drawingml/2006/main" xmlns:r="http://schemas.openxmlformats.org/officeDocument/2006/relationships" xmlns:p="http://schemas.openxmlformats.org/presentationml/2006/main">
  <p:tag name="PRESENTER_SHAPEINFO" val="&lt;ThreeDShapeInfo&gt;&lt;uuid val=&quot;{1a5c5e60-b474-4ca3-96a8-5ddd6fea6b37}&quot; /&gt;&lt;isInvalidForFieldText val=&quot;0&quot; /&gt;&lt;Image&gt;&lt;filename val=&quot;E:\breeze\content\829238269\1703444997-1\input\breezo\data\asimages\{1a5c5e60-b474-4ca3-96a8-5ddd6fea6b37}.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82.xml><?xml version="1.0" encoding="utf-8"?>
<p:tagLst xmlns:a="http://schemas.openxmlformats.org/drawingml/2006/main" xmlns:r="http://schemas.openxmlformats.org/officeDocument/2006/relationships" xmlns:p="http://schemas.openxmlformats.org/presentationml/2006/main">
  <p:tag name="PRESENTER_SHAPEINFO" val="&lt;ThreeDShapeInfo&gt;&lt;uuid val=&quot;{a47ed5af-cb25-4c5f-93e0-69cbf129244b}&quot; /&gt;&lt;isInvalidForFieldText val=&quot;0&quot; /&gt;&lt;Image&gt;&lt;filename val=&quot;E:\breeze\content\829238269\1703444997-1\input\breezo\data\asimages\{a47ed5af-cb25-4c5f-93e0-69cbf129244b}.png&quot; /&gt;&lt;left val=&quot;673&quot; /&gt;&lt;top val=&quot;346&quot; /&gt;&lt;width val=&quot;353&quot; /&gt;&lt;height val=&quot;233&quot; /&gt;&lt;hasText val=&quot;1&quot; /&gt;&lt;/Image&gt;&lt;/ThreeDShapeInfo&gt;"/>
  <p:tag name="PRESENTER_SHAPETEXTINFO" val="&lt;ShapeTextInfo&gt;&lt;TableIndex row=&quot;-1&quot; col=&quot;-1&quot;&gt;&lt;linesCount val=&quot;5&quot; /&gt;&lt;lineCharCount val=&quot;25&quot; /&gt;&lt;lineCharCount val=&quot;1&quot; /&gt;&lt;lineCharCount val=&quot;37&quot; /&gt;&lt;lineCharCount val=&quot;1&quot; /&gt;&lt;lineCharCount val=&quot;50&quot; /&gt;&lt;/TableIndex&gt;&lt;/ShapeTextInfo&gt;"/>
</p:tagLst>
</file>

<file path=ppt/tags/tag283.xml><?xml version="1.0" encoding="utf-8"?>
<p:tagLst xmlns:a="http://schemas.openxmlformats.org/drawingml/2006/main" xmlns:r="http://schemas.openxmlformats.org/officeDocument/2006/relationships" xmlns:p="http://schemas.openxmlformats.org/presentationml/2006/main">
  <p:tag name="PRESENTER_SHAPEINFO" val="&lt;ThreeDShapeInfo&gt;&lt;uuid val=&quot;{105c19d3-144e-4a5f-97ea-7cfd0f82d111}&quot; /&gt;&lt;isInvalidForFieldText val=&quot;0&quot; /&gt;&lt;Image&gt;&lt;filename val=&quot;E:\breeze\content\829238269\1703444997-1\input\breezo\data\asimages\{105c19d3-144e-4a5f-97ea-7cfd0f82d111}.png&quot; /&gt;&lt;left val=&quot;993&quot; /&gt;&lt;top val=&quot;630&quot; /&gt;&lt;width val=&quot;230&quot; /&gt;&lt;height val=&quot;40&quot; /&gt;&lt;hasText val=&quot;1&quot; /&gt;&lt;/Image&gt;&lt;/ThreeDShapeInfo&gt;"/>
</p:tagLst>
</file>

<file path=ppt/tags/tag28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85.xml><?xml version="1.0" encoding="utf-8"?>
<p:tagLst xmlns:a="http://schemas.openxmlformats.org/drawingml/2006/main" xmlns:r="http://schemas.openxmlformats.org/officeDocument/2006/relationships" xmlns:p="http://schemas.openxmlformats.org/presentationml/2006/main">
  <p:tag name="PRESENTER_SHAPEINFO" val="&lt;ThreeDShapeInfo&gt;&lt;uuid val=&quot;{3f1c2670-570a-455f-bc8c-b6cd723844fe}&quot; /&gt;&lt;isInvalidForFieldText val=&quot;0&quot; /&gt;&lt;Image&gt;&lt;filename val=&quot;E:\breeze\content\829238269\1703444997-1\input\breezo\data\asimages\{3f1c2670-570a-455f-bc8c-b6cd723844fe}.png&quot; /&gt;&lt;left val=&quot;156&quot; /&gt;&lt;top val=&quot;180&quot; /&gt;&lt;width val=&quot;1070&quot; /&gt;&lt;height val=&quot;413&quot; /&gt;&lt;hasText val=&quot;1&quot; /&gt;&lt;/Image&gt;&lt;/ThreeDShapeInfo&gt;"/>
  <p:tag name="PRESENTER_SHAPETEXTINFO" val="&lt;ShapeTextInfo&gt;&lt;TableIndex row=&quot;-1&quot; col=&quot;-1&quot;&gt;&lt;linesCount val=&quot;11&quot; /&gt;&lt;lineCharCount val=&quot;51&quot; /&gt;&lt;lineCharCount val=&quot;1&quot; /&gt;&lt;lineCharCount val=&quot;46&quot; /&gt;&lt;lineCharCount val=&quot;1&quot; /&gt;&lt;lineCharCount val=&quot;123&quot; /&gt;&lt;lineCharCount val=&quot;1&quot; /&gt;&lt;lineCharCount val=&quot;118&quot; /&gt;&lt;lineCharCount val=&quot;1&quot; /&gt;&lt;lineCharCount val=&quot;120&quot; /&gt;&lt;lineCharCount val=&quot;1&quot; /&gt;&lt;lineCharCount val=&quot;92&quot; /&gt;&lt;/TableIndex&gt;&lt;/ShapeTextInfo&gt;"/>
</p:tagLst>
</file>

<file path=ppt/tags/tag286.xml><?xml version="1.0" encoding="utf-8"?>
<p:tagLst xmlns:a="http://schemas.openxmlformats.org/drawingml/2006/main" xmlns:r="http://schemas.openxmlformats.org/officeDocument/2006/relationships" xmlns:p="http://schemas.openxmlformats.org/presentationml/2006/main">
  <p:tag name="PRESENTER_SHAPEINFO" val="&lt;ThreeDShapeInfo&gt;&lt;uuid val=&quot;{8d3ca410-899a-45dd-84fc-16676f6e66ef}&quot; /&gt;&lt;isInvalidForFieldText val=&quot;0&quot; /&gt;&lt;Image&gt;&lt;filename val=&quot;E:\breeze\content\829238269\1703444997-1\input\breezo\data\asimages\{8d3ca410-899a-45dd-84fc-16676f6e66ef}.png&quot; /&gt;&lt;left val=&quot;156&quot; /&gt;&lt;top val=&quot;70&quot; /&gt;&lt;width val=&quot;763&quot; /&gt;&lt;height val=&quot;47&quot; /&gt;&lt;hasText val=&quot;1&quot; /&gt;&lt;/Image&gt;&lt;/ThreeDShapeInfo&gt;"/>
  <p:tag name="PRESENTER_SHAPETEXTINFO" val="&lt;ShapeTextInfo&gt;&lt;TableIndex row=&quot;-1&quot; col=&quot;-1&quot;&gt;&lt;linesCount val=&quot;1&quot; /&gt;&lt;lineCharCount val=&quot;32&quot; /&gt;&lt;/TableIndex&gt;&lt;/ShapeTextInfo&gt;"/>
</p:tagLst>
</file>

<file path=ppt/tags/tag287.xml><?xml version="1.0" encoding="utf-8"?>
<p:tagLst xmlns:a="http://schemas.openxmlformats.org/drawingml/2006/main" xmlns:r="http://schemas.openxmlformats.org/officeDocument/2006/relationships" xmlns:p="http://schemas.openxmlformats.org/presentationml/2006/main">
  <p:tag name="PRESENTER_SHAPEINFO" val="&lt;ThreeDShapeInfo&gt;&lt;uuid val=&quot;{7f859521-7477-4824-92b9-34f4a89f9758}&quot; /&gt;&lt;isInvalidForFieldText val=&quot;0&quot; /&gt;&lt;Image&gt;&lt;filename val=&quot;E:\breeze\content\829238269\1703444997-1\input\breezo\data\asimages\{7f859521-7477-4824-92b9-34f4a89f9758}.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88.xml><?xml version="1.0" encoding="utf-8"?>
<p:tagLst xmlns:a="http://schemas.openxmlformats.org/drawingml/2006/main" xmlns:r="http://schemas.openxmlformats.org/officeDocument/2006/relationships" xmlns:p="http://schemas.openxmlformats.org/presentationml/2006/main">
  <p:tag name="PRESENTER_SHAPEINFO" val="&lt;ThreeDShapeInfo&gt;&lt;uuid val=&quot;{90eb8689-fb00-4c4b-8986-f3e0a64a00b5}&quot; /&gt;&lt;isInvalidForFieldText val=&quot;0&quot; /&gt;&lt;Image&gt;&lt;filename val=&quot;E:\breeze\content\829238269\1703444997-1\input\breezo\data\asimages\{90eb8689-fb00-4c4b-8986-f3e0a64a00b5}.png&quot; /&gt;&lt;left val=&quot;993&quot; /&gt;&lt;top val=&quot;630&quot; /&gt;&lt;width val=&quot;230&quot; /&gt;&lt;height val=&quot;40&quot; /&gt;&lt;hasText val=&quot;1&quot; /&gt;&lt;/Image&gt;&lt;/ThreeDShapeInfo&gt;"/>
</p:tagLst>
</file>

<file path=ppt/tags/tag289.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21&quot; /&gt;&lt;/TableIndex&gt;&lt;/ShapeTextInfo&gt;"/>
</p:tagLst>
</file>

<file path=ppt/tags/tag290.xml><?xml version="1.0" encoding="utf-8"?>
<p:tagLst xmlns:a="http://schemas.openxmlformats.org/drawingml/2006/main" xmlns:r="http://schemas.openxmlformats.org/officeDocument/2006/relationships" xmlns:p="http://schemas.openxmlformats.org/presentationml/2006/main">
  <p:tag name="PRESENTER_SHAPEINFO" val="&lt;ThreeDShapeInfo&gt;&lt;uuid val=&quot;{ad4272c5-30cc-4c94-a6d8-4bff78cdca27}&quot; /&gt;&lt;isInvalidForFieldText val=&quot;0&quot; /&gt;&lt;Image&gt;&lt;filename val=&quot;E:\breeze\content\829238269\1703444997-1\input\breezo\data\asimages\{ad4272c5-30cc-4c94-a6d8-4bff78cdca27}.png&quot; /&gt;&lt;left val=&quot;156&quot; /&gt;&lt;top val=&quot;400&quot; /&gt;&lt;width val=&quot;817&quot; /&gt;&lt;height val=&quot;123&quot; /&gt;&lt;hasText val=&quot;1&quot; /&gt;&lt;/Image&gt;&lt;/ThreeDShapeInfo&gt;"/>
  <p:tag name="PRESENTER_SHAPETEXTINFO" val="&lt;ShapeTextInfo&gt;&lt;TableIndex row=&quot;-1&quot; col=&quot;-1&quot;&gt;&lt;linesCount val=&quot;1&quot; /&gt;&lt;lineCharCount val=&quot;47&quot; /&gt;&lt;/TableIndex&gt;&lt;/ShapeTextInfo&gt;"/>
</p:tagLst>
</file>

<file path=ppt/tags/tag291.xml><?xml version="1.0" encoding="utf-8"?>
<p:tagLst xmlns:a="http://schemas.openxmlformats.org/drawingml/2006/main" xmlns:r="http://schemas.openxmlformats.org/officeDocument/2006/relationships" xmlns:p="http://schemas.openxmlformats.org/presentationml/2006/main">
  <p:tag name="PRESENTER_SHAPEINFO" val="&lt;ThreeDShapeInfo&gt;&lt;uuid val=&quot;{8870f3c3-5cc3-4455-a6db-8826d1301d0d}&quot; /&gt;&lt;isInvalidForFieldText val=&quot;0&quot; /&gt;&lt;Image&gt;&lt;filename val=&quot;E:\breeze\content\829238269\1703444997-1\input\breezo\data\asimages\{8870f3c3-5cc3-4455-a6db-8826d1301d0d}.png&quot; /&gt;&lt;left val=&quot;153&quot; /&gt;&lt;top val=&quot;116&quot; /&gt;&lt;width val=&quot;123&quot; /&gt;&lt;height val=&quot;187&quot; /&gt;&lt;hasText val=&quot;1&quot; /&gt;&lt;/Image&gt;&lt;/ThreeDShapeInfo&gt;"/>
  <p:tag name="PRESENTER_SHAPETEXTINFO" val="&lt;ShapeTextInfo&gt;&lt;TableIndex row=&quot;-1&quot; col=&quot;-1&quot;&gt;&lt;linesCount val=&quot;1&quot; /&gt;&lt;lineCharCount val=&quot;1&quot; /&gt;&lt;/TableIndex&gt;&lt;/ShapeTextInfo&gt;"/>
</p:tagLst>
</file>

<file path=ppt/tags/tag292.xml><?xml version="1.0" encoding="utf-8"?>
<p:tagLst xmlns:a="http://schemas.openxmlformats.org/drawingml/2006/main" xmlns:r="http://schemas.openxmlformats.org/officeDocument/2006/relationships" xmlns:p="http://schemas.openxmlformats.org/presentationml/2006/main">
  <p:tag name="PRESENTER_SHAPEINFO" val="&lt;ThreeDShapeInfo&gt;&lt;uuid val=&quot;{ed80f110-fe58-45ca-a8e0-ac9a40261ea4}&quot; /&gt;&lt;isInvalidForFieldText val=&quot;0&quot; /&gt;&lt;Image&gt;&lt;filename val=&quot;E:\breeze\content\829238269\1703444997-1\input\breezo\data\asimages\{ed80f110-fe58-45ca-a8e0-ac9a40261ea4}.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93.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94.xml><?xml version="1.0" encoding="utf-8"?>
<p:tagLst xmlns:a="http://schemas.openxmlformats.org/drawingml/2006/main" xmlns:r="http://schemas.openxmlformats.org/officeDocument/2006/relationships" xmlns:p="http://schemas.openxmlformats.org/presentationml/2006/main">
  <p:tag name="PRESENTER_SHAPEINFO" val="&lt;ThreeDShapeInfo&gt;&lt;uuid val=&quot;{a989a8ad-2fea-40c9-bdff-44d0c4171990}&quot; /&gt;&lt;isInvalidForFieldText val=&quot;0&quot; /&gt;&lt;Image&gt;&lt;filename val=&quot;E:\breeze\content\829238269\1703444997-1\input\breezo\data\asimages\{a989a8ad-2fea-40c9-bdff-44d0c4171990}.png&quot; /&gt;&lt;left val=&quot;156&quot; /&gt;&lt;top val=&quot;190&quot; /&gt;&lt;width val=&quot;880&quot; /&gt;&lt;height val=&quot;227&quot; /&gt;&lt;hasText val=&quot;1&quot; /&gt;&lt;/Image&gt;&lt;/ThreeDShapeInfo&gt;"/>
  <p:tag name="PRESENTER_SHAPETEXTINFO" val="&lt;ShapeTextInfo&gt;&lt;TableIndex row=&quot;-1&quot; col=&quot;-1&quot;&gt;&lt;linesCount val=&quot;5&quot; /&gt;&lt;lineCharCount val=&quot;109&quot; /&gt;&lt;lineCharCount val=&quot;1&quot; /&gt;&lt;lineCharCount val=&quot;1&quot; /&gt;&lt;lineCharCount val=&quot;1&quot; /&gt;&lt;lineCharCount val=&quot;62&quot; /&gt;&lt;/TableIndex&gt;&lt;/ShapeTextInfo&gt;"/>
</p:tagLst>
</file>

<file path=ppt/tags/tag295.xml><?xml version="1.0" encoding="utf-8"?>
<p:tagLst xmlns:a="http://schemas.openxmlformats.org/drawingml/2006/main" xmlns:r="http://schemas.openxmlformats.org/officeDocument/2006/relationships" xmlns:p="http://schemas.openxmlformats.org/presentationml/2006/main">
  <p:tag name="PRESENTER_SHAPEINFO" val="&lt;ThreeDShapeInfo&gt;&lt;uuid val=&quot;{97fac0cc-ba45-4019-b362-016bfb21c962}&quot; /&gt;&lt;isInvalidForFieldText val=&quot;0&quot; /&gt;&lt;Image&gt;&lt;filename val=&quot;E:\breeze\content\829238269\1703444997-1\input\breezo\data\asimages\{97fac0cc-ba45-4019-b362-016bfb21c962}.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296.xml><?xml version="1.0" encoding="utf-8"?>
<p:tagLst xmlns:a="http://schemas.openxmlformats.org/drawingml/2006/main" xmlns:r="http://schemas.openxmlformats.org/officeDocument/2006/relationships" xmlns:p="http://schemas.openxmlformats.org/presentationml/2006/main">
  <p:tag name="PRESENTER_SHAPEINFO" val="&lt;ThreeDShapeInfo&gt;&lt;uuid val=&quot;{bba588be-0494-470f-9331-55a6286e5650}&quot; /&gt;&lt;isInvalidForFieldText val=&quot;0&quot; /&gt;&lt;Image&gt;&lt;filename val=&quot;E:\breeze\content\829238269\1703444997-1\input\breezo\data\asimages\{bba588be-0494-470f-9331-55a6286e5650}.png&quot; /&gt;&lt;left val=&quot;156&quot; /&gt;&lt;top val=&quot;76&quot; /&gt;&lt;width val=&quot;810&quot; /&gt;&lt;height val=&quot;33&quot; /&gt;&lt;hasText val=&quot;1&quot; /&gt;&lt;/Image&gt;&lt;/ThreeDShapeInfo&gt;"/>
  <p:tag name="PRESENTER_SHAPETEXTINFO" val="&lt;ShapeTextInfo&gt;&lt;TableIndex row=&quot;-1&quot; col=&quot;-1&quot;&gt;&lt;linesCount val=&quot;1&quot; /&gt;&lt;lineCharCount val=&quot;58&quot; /&gt;&lt;/TableIndex&gt;&lt;/ShapeTextInfo&gt;"/>
</p:tagLst>
</file>

<file path=ppt/tags/tag297.xml><?xml version="1.0" encoding="utf-8"?>
<p:tagLst xmlns:a="http://schemas.openxmlformats.org/drawingml/2006/main" xmlns:r="http://schemas.openxmlformats.org/officeDocument/2006/relationships" xmlns:p="http://schemas.openxmlformats.org/presentationml/2006/main">
  <p:tag name="PRESENTER_SHAPEINFO" val="&lt;ThreeDShapeInfo&gt;&lt;uuid val=&quot;{0e568216-0781-449f-bba8-f8f237b7bfb3}&quot; /&gt;&lt;isInvalidForFieldText val=&quot;0&quot; /&gt;&lt;Image&gt;&lt;filename val=&quot;E:\breeze\content\829238269\1703444997-1\input\breezo\data\asimages\{0e568216-0781-449f-bba8-f8f237b7bfb3}.png&quot; /&gt;&lt;left val=&quot;993&quot; /&gt;&lt;top val=&quot;630&quot; /&gt;&lt;width val=&quot;230&quot; /&gt;&lt;height val=&quot;40&quot; /&gt;&lt;hasText val=&quot;1&quot; /&gt;&lt;/Image&gt;&lt;/ThreeDShapeInfo&gt;"/>
</p:tagLst>
</file>

<file path=ppt/tags/tag29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299.xml><?xml version="1.0" encoding="utf-8"?>
<p:tagLst xmlns:a="http://schemas.openxmlformats.org/drawingml/2006/main" xmlns:r="http://schemas.openxmlformats.org/officeDocument/2006/relationships" xmlns:p="http://schemas.openxmlformats.org/presentationml/2006/main">
  <p:tag name="PRESENTER_SHAPEINFO" val="&lt;ThreeDShapeInfo&gt;&lt;uuid val=&quot;{8fa1a2bf-e330-4467-bbde-46d09e9bb475}&quot; /&gt;&lt;isInvalidForFieldText val=&quot;0&quot; /&gt;&lt;Image&gt;&lt;filename val=&quot;E:\breeze\content\829238269\1703444997-1\input\breezo\data\asimages\{8fa1a2bf-e330-4467-bbde-46d09e9bb475}.png&quot; /&gt;&lt;left val=&quot;143&quot; /&gt;&lt;top val=&quot;310&quot; /&gt;&lt;width val=&quot;687&quot; /&gt;&lt;height val=&quot;40&quot; /&gt;&lt;hasText val=&quot;1&quot; /&gt;&lt;/Image&gt;&lt;/ThreeDShapeInfo&gt;"/>
  <p:tag name="PRESENTER_SHAPETEXTINFO" val="&lt;ShapeTextInfo&gt;&lt;TableIndex row=&quot;-1&quot; col=&quot;-1&quot;&gt;&lt;linesCount val=&quot;1&quot; /&gt;&lt;lineCharCount val=&quot;39&quot; /&gt;&lt;/TableIndex&gt;&lt;/ShapeTextInfo&gt;"/>
</p:tagLst>
</file>

<file path=ppt/tags/tag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3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300.xml><?xml version="1.0" encoding="utf-8"?>
<p:tagLst xmlns:a="http://schemas.openxmlformats.org/drawingml/2006/main" xmlns:r="http://schemas.openxmlformats.org/officeDocument/2006/relationships" xmlns:p="http://schemas.openxmlformats.org/presentationml/2006/main">
  <p:tag name="PRESENTER_SHAPEINFO" val="&lt;ThreeDShapeInfo&gt;&lt;uuid val=&quot;{14b7370b-a530-4a5a-bc3c-f3371b391f47}&quot; /&gt;&lt;isInvalidForFieldText val=&quot;0&quot; /&gt;&lt;Image&gt;&lt;filename val=&quot;E:\breeze\content\829238269\1703444997-1\input\breezo\data\asimages\{14b7370b-a530-4a5a-bc3c-f3371b391f47}.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01.xml><?xml version="1.0" encoding="utf-8"?>
<p:tagLst xmlns:a="http://schemas.openxmlformats.org/drawingml/2006/main" xmlns:r="http://schemas.openxmlformats.org/officeDocument/2006/relationships" xmlns:p="http://schemas.openxmlformats.org/presentationml/2006/main">
  <p:tag name="PRESENTER_SHAPEINFO" val="&lt;ThreeDShapeInfo&gt;&lt;uuid val=&quot;{5d371a68-1590-4051-8400-342f6a104d46}&quot; /&gt;&lt;isInvalidForFieldText val=&quot;0&quot; /&gt;&lt;Image&gt;&lt;filename val=&quot;E:\breeze\content\829238269\1703444997-1\input\breezo\data\asimages\{5d371a68-1590-4051-8400-342f6a104d46}.png&quot; /&gt;&lt;left val=&quot;163&quot; /&gt;&lt;top val=&quot;396&quot; /&gt;&lt;width val=&quot;920&quot; /&gt;&lt;height val=&quot;247&quot; /&gt;&lt;hasText val=&quot;1&quot; /&gt;&lt;/Image&gt;&lt;/ThreeDShapeInfo&gt;"/>
  <p:tag name="PRESENTER_SHAPETEXTINFO" val="&lt;ShapeTextInfo&gt;&lt;TableIndex row=&quot;-1&quot; col=&quot;-1&quot;&gt;&lt;linesCount val=&quot;7&quot; /&gt;&lt;lineCharCount val=&quot;90&quot; /&gt;&lt;lineCharCount val=&quot;1&quot; /&gt;&lt;lineCharCount val=&quot;166&quot; /&gt;&lt;lineCharCount val=&quot;1&quot; /&gt;&lt;lineCharCount val=&quot;92&quot; /&gt;&lt;lineCharCount val=&quot;1&quot; /&gt;&lt;lineCharCount val=&quot;131&quot; /&gt;&lt;/TableIndex&gt;&lt;/ShapeTextInfo&gt;"/>
</p:tagLst>
</file>

<file path=ppt/tags/tag302.xml><?xml version="1.0" encoding="utf-8"?>
<p:tagLst xmlns:a="http://schemas.openxmlformats.org/drawingml/2006/main" xmlns:r="http://schemas.openxmlformats.org/officeDocument/2006/relationships" xmlns:p="http://schemas.openxmlformats.org/presentationml/2006/main">
  <p:tag name="PRESENTER_SHAPEINFO" val="&lt;ThreeDShapeInfo&gt;&lt;uuid val=&quot;{6c855b1d-c67d-4b20-bf03-7dfb11776f2b}&quot; /&gt;&lt;isInvalidForFieldText val=&quot;0&quot; /&gt;&lt;Image&gt;&lt;filename val=&quot;E:\breeze\content\829238269\1703444997-1\input\breezo\data\asimages\{6c855b1d-c67d-4b20-bf03-7dfb11776f2b}.png&quot; /&gt;&lt;left val=&quot;140&quot; /&gt;&lt;top val=&quot;100&quot; /&gt;&lt;width val=&quot;887&quot; /&gt;&lt;height val=&quot;123&quot; /&gt;&lt;hasText val=&quot;1&quot; /&gt;&lt;/Image&gt;&lt;/ThreeDShapeInfo&gt;"/>
  <p:tag name="PRESENTER_SHAPETEXTINFO" val="&lt;ShapeTextInfo&gt;&lt;TableIndex row=&quot;-1&quot; col=&quot;-1&quot;&gt;&lt;linesCount val=&quot;2&quot; /&gt;&lt;lineCharCount val=&quot;33&quot; /&gt;&lt;lineCharCount val=&quot;174&quot; /&gt;&lt;/TableIndex&gt;&lt;/ShapeTextInfo&gt;"/>
</p:tagLst>
</file>

<file path=ppt/tags/tag303.xml><?xml version="1.0" encoding="utf-8"?>
<p:tagLst xmlns:a="http://schemas.openxmlformats.org/drawingml/2006/main" xmlns:r="http://schemas.openxmlformats.org/officeDocument/2006/relationships" xmlns:p="http://schemas.openxmlformats.org/presentationml/2006/main">
  <p:tag name="PRESENTER_SHAPEINFO" val="&lt;ThreeDShapeInfo&gt;&lt;uuid val=&quot;{4a8e4d71-2bd5-4934-9c0f-e23fe418b86c}&quot; /&gt;&lt;isInvalidForFieldText val=&quot;0&quot; /&gt;&lt;Image&gt;&lt;filename val=&quot;E:\breeze\content\829238269\1703444997-1\input\breezo\data\asimages\{4a8e4d71-2bd5-4934-9c0f-e23fe418b86c}.png&quot; /&gt;&lt;left val=&quot;993&quot; /&gt;&lt;top val=&quot;630&quot; /&gt;&lt;width val=&quot;230&quot; /&gt;&lt;height val=&quot;40&quot; /&gt;&lt;hasText val=&quot;1&quot; /&gt;&lt;/Image&gt;&lt;/ThreeDShapeInfo&gt;"/>
</p:tagLst>
</file>

<file path=ppt/tags/tag30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05.xml><?xml version="1.0" encoding="utf-8"?>
<p:tagLst xmlns:a="http://schemas.openxmlformats.org/drawingml/2006/main" xmlns:r="http://schemas.openxmlformats.org/officeDocument/2006/relationships" xmlns:p="http://schemas.openxmlformats.org/presentationml/2006/main">
  <p:tag name="PRESENTER_SHAPEINFO" val="&lt;ThreeDShapeInfo&gt;&lt;uuid val=&quot;{a3fdcac9-f8a4-4279-b1a6-c40696848454}&quot; /&gt;&lt;isInvalidForFieldText val=&quot;0&quot; /&gt;&lt;Image&gt;&lt;filename val=&quot;E:\breeze\content\829238269\1703444997-1\input\breezo\data\asimages\{a3fdcac9-f8a4-4279-b1a6-c40696848454}.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06.xml><?xml version="1.0" encoding="utf-8"?>
<p:tagLst xmlns:a="http://schemas.openxmlformats.org/drawingml/2006/main" xmlns:r="http://schemas.openxmlformats.org/officeDocument/2006/relationships" xmlns:p="http://schemas.openxmlformats.org/presentationml/2006/main">
  <p:tag name="PRESENTER_SHAPEINFO" val="&lt;ThreeDShapeInfo&gt;&lt;uuid val=&quot;{89547fb7-991b-4f73-bebc-b51e5f74e05a}&quot; /&gt;&lt;isInvalidForFieldText val=&quot;0&quot; /&gt;&lt;Image&gt;&lt;filename val=&quot;E:\breeze\content\829238269\1703444997-1\input\breezo\data\asimages\{89547fb7-991b-4f73-bebc-b51e5f74e05a}.png&quot; /&gt;&lt;left val=&quot;133&quot; /&gt;&lt;top val=&quot;80&quot; /&gt;&lt;width val=&quot;357&quot; /&gt;&lt;height val=&quot;563&quot; /&gt;&lt;hasText val=&quot;1&quot; /&gt;&lt;/Image&gt;&lt;/ThreeDShapeInfo&gt;"/>
  <p:tag name="PRESENTER_SHAPETEXTINFO" val="&lt;ShapeTextInfo&gt;&lt;TableIndex row=&quot;-1&quot; col=&quot;-1&quot;&gt;&lt;linesCount val=&quot;3&quot; /&gt;&lt;lineCharCount val=&quot;18&quot; /&gt;&lt;lineCharCount val=&quot;1&quot; /&gt;&lt;lineCharCount val=&quot;39&quot; /&gt;&lt;/TableIndex&gt;&lt;/ShapeTextInfo&gt;"/>
</p:tagLst>
</file>

<file path=ppt/tags/tag307.xml><?xml version="1.0" encoding="utf-8"?>
<p:tagLst xmlns:a="http://schemas.openxmlformats.org/drawingml/2006/main" xmlns:r="http://schemas.openxmlformats.org/officeDocument/2006/relationships" xmlns:p="http://schemas.openxmlformats.org/presentationml/2006/main">
  <p:tag name="PRESENTER_SHAPEINFO" val="&lt;ThreeDShapeInfo&gt;&lt;uuid val=&quot;{baff9c7e-2055-4898-92c1-13950504838c}&quot; /&gt;&lt;isInvalidForFieldText val=&quot;0&quot; /&gt;&lt;Image&gt;&lt;filename val=&quot;E:\breeze\content\829238269\1703444997-1\input\breezo\data\asimages\{baff9c7e-2055-4898-92c1-13950504838c}.png&quot; /&gt;&lt;left val=&quot;993&quot; /&gt;&lt;top val=&quot;630&quot; /&gt;&lt;width val=&quot;230&quot; /&gt;&lt;height val=&quot;40&quot; /&gt;&lt;hasText val=&quot;1&quot; /&gt;&lt;/Image&gt;&lt;/ThreeDShapeInfo&gt;"/>
</p:tagLst>
</file>

<file path=ppt/tags/tag30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09.xml><?xml version="1.0" encoding="utf-8"?>
<p:tagLst xmlns:a="http://schemas.openxmlformats.org/drawingml/2006/main" xmlns:r="http://schemas.openxmlformats.org/officeDocument/2006/relationships" xmlns:p="http://schemas.openxmlformats.org/presentationml/2006/main">
  <p:tag name="PRESENTER_SHAPEINFO" val="&lt;ThreeDShapeInfo&gt;&lt;uuid val=&quot;{5b2c66ac-2d68-4f8c-ba18-31b6a9d47fad}&quot; /&gt;&lt;isInvalidForFieldText val=&quot;0&quot; /&gt;&lt;Image&gt;&lt;filename val=&quot;E:\breeze\content\829238269\1703444997-1\input\breezo\data\asimages\{5b2c66ac-2d68-4f8c-ba18-31b6a9d47fad}.png&quot; /&gt;&lt;left val=&quot;156&quot; /&gt;&lt;top val=&quot;440&quot; /&gt;&lt;width val=&quot;430&quot; /&gt;&lt;height val=&quot;47&quot; /&gt;&lt;hasText val=&quot;1&quot; /&gt;&lt;/Image&gt;&lt;/ThreeDShapeInfo&gt;"/>
  <p:tag name="PRESENTER_SHAPETEXTINFO" val="&lt;ShapeTextInfo&gt;&lt;TableIndex row=&quot;-1&quot; col=&quot;-1&quot;&gt;&lt;linesCount val=&quot;1&quot; /&gt;&lt;lineCharCount val=&quot;15&quot; /&gt;&lt;/TableIndex&gt;&lt;/ShapeTextInfo&gt;"/>
</p:tagLst>
</file>

<file path=ppt/tags/tag3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310.xml><?xml version="1.0" encoding="utf-8"?>
<p:tagLst xmlns:a="http://schemas.openxmlformats.org/drawingml/2006/main" xmlns:r="http://schemas.openxmlformats.org/officeDocument/2006/relationships" xmlns:p="http://schemas.openxmlformats.org/presentationml/2006/main">
  <p:tag name="PRESENTER_SHAPEINFO" val="&lt;ThreeDShapeInfo&gt;&lt;uuid val=&quot;{85f7d297-0ac1-4bcc-9049-980ea7b9d0e1}&quot; /&gt;&lt;isInvalidForFieldText val=&quot;0&quot; /&gt;&lt;Image&gt;&lt;filename val=&quot;E:\breeze\content\829238269\1703444997-1\input\breezo\data\asimages\{85f7d297-0ac1-4bcc-9049-980ea7b9d0e1}.png&quot; /&gt;&lt;left val=&quot;153&quot; /&gt;&lt;top val=&quot;116&quot; /&gt;&lt;width val=&quot;123&quot; /&gt;&lt;height val=&quot;190&quot; /&gt;&lt;hasText val=&quot;1&quot; /&gt;&lt;/Image&gt;&lt;/ThreeDShapeInfo&gt;"/>
  <p:tag name="PRESENTER_SHAPETEXTINFO" val="&lt;ShapeTextInfo&gt;&lt;TableIndex row=&quot;-1&quot; col=&quot;-1&quot;&gt;&lt;linesCount val=&quot;1&quot; /&gt;&lt;lineCharCount val=&quot;1&quot; /&gt;&lt;/TableIndex&gt;&lt;/ShapeTextInfo&gt;"/>
</p:tagLst>
</file>

<file path=ppt/tags/tag311.xml><?xml version="1.0" encoding="utf-8"?>
<p:tagLst xmlns:a="http://schemas.openxmlformats.org/drawingml/2006/main" xmlns:r="http://schemas.openxmlformats.org/officeDocument/2006/relationships" xmlns:p="http://schemas.openxmlformats.org/presentationml/2006/main">
  <p:tag name="PRESENTER_SHAPEINFO" val="&lt;ThreeDShapeInfo&gt;&lt;uuid val=&quot;{c17eab1d-54a8-4855-8717-20981a45a2e6}&quot; /&gt;&lt;isInvalidForFieldText val=&quot;0&quot; /&gt;&lt;Image&gt;&lt;filename val=&quot;E:\breeze\content\829238269\1703444997-1\input\breezo\data\asimages\{c17eab1d-54a8-4855-8717-20981a45a2e6}.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12.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13.xml><?xml version="1.0" encoding="utf-8"?>
<p:tagLst xmlns:a="http://schemas.openxmlformats.org/drawingml/2006/main" xmlns:r="http://schemas.openxmlformats.org/officeDocument/2006/relationships" xmlns:p="http://schemas.openxmlformats.org/presentationml/2006/main">
  <p:tag name="PRESENTER_SHAPEINFO" val="&lt;ThreeDShapeInfo&gt;&lt;uuid val=&quot;{a262d5c7-ed71-4914-aacc-98733e060a6a}&quot; /&gt;&lt;isInvalidForFieldText val=&quot;0&quot; /&gt;&lt;Image&gt;&lt;filename val=&quot;E:\breeze\content\829238269\1703444997-1\input\breezo\data\asimages\{a262d5c7-ed71-4914-aacc-98733e060a6a}.png&quot; /&gt;&lt;left val=&quot;163&quot; /&gt;&lt;top val=&quot;263&quot; /&gt;&lt;width val=&quot;890&quot; /&gt;&lt;height val=&quot;310&quot; /&gt;&lt;hasText val=&quot;1&quot; /&gt;&lt;/Image&gt;&lt;/ThreeDShapeInfo&gt;"/>
  <p:tag name="PRESENTER_SHAPETEXTINFO" val="&lt;ShapeTextInfo&gt;&lt;TableIndex row=&quot;-1&quot; col=&quot;-1&quot;&gt;&lt;linesCount val=&quot;5&quot; /&gt;&lt;lineCharCount val=&quot;185&quot; /&gt;&lt;lineCharCount val=&quot;1&quot; /&gt;&lt;lineCharCount val=&quot;107&quot; /&gt;&lt;lineCharCount val=&quot;1&quot; /&gt;&lt;lineCharCount val=&quot;116&quot; /&gt;&lt;/TableIndex&gt;&lt;/ShapeTextInfo&gt;"/>
</p:tagLst>
</file>

<file path=ppt/tags/tag314.xml><?xml version="1.0" encoding="utf-8"?>
<p:tagLst xmlns:a="http://schemas.openxmlformats.org/drawingml/2006/main" xmlns:r="http://schemas.openxmlformats.org/officeDocument/2006/relationships" xmlns:p="http://schemas.openxmlformats.org/presentationml/2006/main">
  <p:tag name="PRESENTER_SHAPEINFO" val="&lt;ThreeDShapeInfo&gt;&lt;uuid val=&quot;{690c1b15-273e-4386-ba67-7f508b8ea511}&quot; /&gt;&lt;isInvalidForFieldText val=&quot;0&quot; /&gt;&lt;Image&gt;&lt;filename val=&quot;E:\breeze\content\829238269\1703444997-1\input\breezo\data\asimages\{690c1b15-273e-4386-ba67-7f508b8ea511}.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15.xml><?xml version="1.0" encoding="utf-8"?>
<p:tagLst xmlns:a="http://schemas.openxmlformats.org/drawingml/2006/main" xmlns:r="http://schemas.openxmlformats.org/officeDocument/2006/relationships" xmlns:p="http://schemas.openxmlformats.org/presentationml/2006/main">
  <p:tag name="PRESENTER_SHAPEINFO" val="&lt;ThreeDShapeInfo&gt;&lt;uuid val=&quot;{51be5289-76d4-4d84-adda-408c1230c955}&quot; /&gt;&lt;isInvalidForFieldText val=&quot;0&quot; /&gt;&lt;Image&gt;&lt;filename val=&quot;E:\breeze\content\829238269\1703444997-1\input\breezo\data\asimages\{51be5289-76d4-4d84-adda-408c1230c955}.png&quot; /&gt;&lt;left val=&quot;153&quot; /&gt;&lt;top val=&quot;76&quot; /&gt;&lt;width val=&quot;990&quot; /&gt;&lt;height val=&quot;90&quot; /&gt;&lt;hasText val=&quot;1&quot; /&gt;&lt;/Image&gt;&lt;/ThreeDShapeInfo&gt;"/>
  <p:tag name="PRESENTER_SHAPETEXTINFO" val="&lt;ShapeTextInfo&gt;&lt;TableIndex row=&quot;-1&quot; col=&quot;-1&quot;&gt;&lt;linesCount val=&quot;1&quot; /&gt;&lt;lineCharCount val=&quot;79&quot; /&gt;&lt;/TableIndex&gt;&lt;/ShapeTextInfo&gt;"/>
</p:tagLst>
</file>

<file path=ppt/tags/tag316.xml><?xml version="1.0" encoding="utf-8"?>
<p:tagLst xmlns:a="http://schemas.openxmlformats.org/drawingml/2006/main" xmlns:r="http://schemas.openxmlformats.org/officeDocument/2006/relationships" xmlns:p="http://schemas.openxmlformats.org/presentationml/2006/main">
  <p:tag name="PRESENTER_SHAPEINFO" val="&lt;ThreeDShapeInfo&gt;&lt;uuid val=&quot;{4b85dce1-2b40-4843-acb1-34d8dc3d8099}&quot; /&gt;&lt;isInvalidForFieldText val=&quot;0&quot; /&gt;&lt;Image&gt;&lt;filename val=&quot;E:\breeze\content\829238269\1703444997-1\input\breezo\data\asimages\{4b85dce1-2b40-4843-acb1-34d8dc3d8099}.png&quot; /&gt;&lt;left val=&quot;993&quot; /&gt;&lt;top val=&quot;630&quot; /&gt;&lt;width val=&quot;230&quot; /&gt;&lt;height val=&quot;40&quot; /&gt;&lt;hasText val=&quot;1&quot; /&gt;&lt;/Image&gt;&lt;/ThreeDShapeInfo&gt;"/>
</p:tagLst>
</file>

<file path=ppt/tags/tag317.xml><?xml version="1.0" encoding="utf-8"?>
<p:tagLst xmlns:a="http://schemas.openxmlformats.org/drawingml/2006/main" xmlns:r="http://schemas.openxmlformats.org/officeDocument/2006/relationships" xmlns:p="http://schemas.openxmlformats.org/presentationml/2006/main">
  <p:tag name="PRESENTER_SHAPEINFO" val="&lt;ThreeDShapeInfo&gt;&lt;uuid val=&quot;{4741ea30-021d-42c4-a375-7c52a0016880}&quot; /&gt;&lt;isInvalidForFieldText val=&quot;0&quot; /&gt;&lt;Image&gt;&lt;filename val=&quot;E:\breeze\content\829238269\1703444997-1\input\breezo\data\asimages\{4741ea30-021d-42c4-a375-7c52a0016880}.png&quot; /&gt;&lt;left val=&quot;170&quot; /&gt;&lt;top val=&quot;650&quot; /&gt;&lt;width val=&quot;250&quot; /&gt;&lt;height val=&quot;17&quot; /&gt;&lt;hasText val=&quot;1&quot; /&gt;&lt;/Image&gt;&lt;/ThreeDShapeInfo&gt;"/>
  <p:tag name="PRESENTER_SHAPETEXTINFO" val="&lt;ShapeTextInfo&gt;&lt;TableIndex row=&quot;-1&quot; col=&quot;-1&quot;&gt;&lt;linesCount val=&quot;1&quot; /&gt;&lt;lineCharCount val=&quot;36&quot; /&gt;&lt;/TableIndex&gt;&lt;/ShapeTextInfo&gt;"/>
</p:tagLst>
</file>

<file path=ppt/tags/tag31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19.xml><?xml version="1.0" encoding="utf-8"?>
<p:tagLst xmlns:a="http://schemas.openxmlformats.org/drawingml/2006/main" xmlns:r="http://schemas.openxmlformats.org/officeDocument/2006/relationships" xmlns:p="http://schemas.openxmlformats.org/presentationml/2006/main">
  <p:tag name="PRESENTER_SHAPEINFO" val="&lt;ThreeDShapeInfo&gt;&lt;uuid val=&quot;{2657dca0-25ad-4954-8855-3d2ba06dcb4f}&quot; /&gt;&lt;isInvalidForFieldText val=&quot;0&quot; /&gt;&lt;Image&gt;&lt;filename val=&quot;E:\breeze\content\829238269\1703444997-1\input\breezo\data\asimages\{2657dca0-25ad-4954-8855-3d2ba06dcb4f}.png&quot; /&gt;&lt;left val=&quot;36&quot; /&gt;&lt;top val=&quot;693&quot; /&gt;&lt;width val=&quot;13&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320.xml><?xml version="1.0" encoding="utf-8"?>
<p:tagLst xmlns:a="http://schemas.openxmlformats.org/drawingml/2006/main" xmlns:r="http://schemas.openxmlformats.org/officeDocument/2006/relationships" xmlns:p="http://schemas.openxmlformats.org/presentationml/2006/main">
  <p:tag name="PRESENTER_SHAPEINFO" val="&lt;ThreeDShapeInfo&gt;&lt;uuid val=&quot;{ce7f665c-3efb-435d-adf1-64956a7a45b6}&quot; /&gt;&lt;isInvalidForFieldText val=&quot;0&quot; /&gt;&lt;Image&gt;&lt;filename val=&quot;E:\breeze\content\829238269\1703444997-1\input\breezo\data\asimages\{ce7f665c-3efb-435d-adf1-64956a7a45b6}.png&quot; /&gt;&lt;left val=&quot;90&quot; /&gt;&lt;top val=&quot;33&quot; /&gt;&lt;width val=&quot;1110&quot; /&gt;&lt;height val=&quot;640&quot; /&gt;&lt;hasText val=&quot;1&quot; /&gt;&lt;/Image&gt;&lt;/ThreeDShapeInfo&gt;"/>
</p:tagLst>
</file>

<file path=ppt/tags/tag321.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22.xml><?xml version="1.0" encoding="utf-8"?>
<p:tagLst xmlns:a="http://schemas.openxmlformats.org/drawingml/2006/main" xmlns:r="http://schemas.openxmlformats.org/officeDocument/2006/relationships" xmlns:p="http://schemas.openxmlformats.org/presentationml/2006/main">
  <p:tag name="PRESENTER_SHAPEINFO" val="&lt;ThreeDShapeInfo&gt;&lt;uuid val=&quot;{bf79d40f-796d-4305-8e93-ddf27d93ddd2}&quot; /&gt;&lt;isInvalidForFieldText val=&quot;0&quot; /&gt;&lt;Image&gt;&lt;filename val=&quot;E:\breeze\content\829238269\1703444997-1\input\breezo\data\asimages\{bf79d40f-796d-4305-8e93-ddf27d93ddd2}.png&quot; /&gt;&lt;left val=&quot;160&quot; /&gt;&lt;top val=&quot;436&quot; /&gt;&lt;width val=&quot;680&quot; /&gt;&lt;height val=&quot;67&quot; /&gt;&lt;hasText val=&quot;1&quot; /&gt;&lt;/Image&gt;&lt;/ThreeDShapeInfo&gt;"/>
  <p:tag name="PRESENTER_SHAPETEXTINFO" val="&lt;ShapeTextInfo&gt;&lt;TableIndex row=&quot;-1&quot; col=&quot;-1&quot;&gt;&lt;linesCount val=&quot;1&quot; /&gt;&lt;lineCharCount val=&quot;23&quot; /&gt;&lt;/TableIndex&gt;&lt;/ShapeTextInfo&gt;"/>
</p:tagLst>
</file>

<file path=ppt/tags/tag323.xml><?xml version="1.0" encoding="utf-8"?>
<p:tagLst xmlns:a="http://schemas.openxmlformats.org/drawingml/2006/main" xmlns:r="http://schemas.openxmlformats.org/officeDocument/2006/relationships" xmlns:p="http://schemas.openxmlformats.org/presentationml/2006/main">
  <p:tag name="PRESENTER_SHAPEINFO" val="&lt;ThreeDShapeInfo&gt;&lt;uuid val=&quot;{157b55ec-68d1-4da6-a23a-b6d64b04f89c}&quot; /&gt;&lt;isInvalidForFieldText val=&quot;0&quot; /&gt;&lt;Image&gt;&lt;filename val=&quot;E:\breeze\content\829238269\1703444997-1\input\breezo\data\asimages\{157b55ec-68d1-4da6-a23a-b6d64b04f89c}.png&quot; /&gt;&lt;left val=&quot;146&quot; /&gt;&lt;top val=&quot;120&quot; /&gt;&lt;width val=&quot;137&quot; /&gt;&lt;height val=&quot;183&quot; /&gt;&lt;hasText val=&quot;1&quot; /&gt;&lt;/Image&gt;&lt;/ThreeDShapeInfo&gt;"/>
  <p:tag name="PRESENTER_SHAPETEXTINFO" val="&lt;ShapeTextInfo&gt;&lt;TableIndex row=&quot;-1&quot; col=&quot;-1&quot;&gt;&lt;linesCount val=&quot;1&quot; /&gt;&lt;lineCharCount val=&quot;1&quot; /&gt;&lt;/TableIndex&gt;&lt;/ShapeTextInfo&gt;"/>
</p:tagLst>
</file>

<file path=ppt/tags/tag324.xml><?xml version="1.0" encoding="utf-8"?>
<p:tagLst xmlns:a="http://schemas.openxmlformats.org/drawingml/2006/main" xmlns:r="http://schemas.openxmlformats.org/officeDocument/2006/relationships" xmlns:p="http://schemas.openxmlformats.org/presentationml/2006/main">
  <p:tag name="PRESENTER_SHAPEINFO" val="&lt;ThreeDShapeInfo&gt;&lt;uuid val=&quot;{c3666dd2-d995-428e-8506-9f26887742bb}&quot; /&gt;&lt;isInvalidForFieldText val=&quot;0&quot; /&gt;&lt;Image&gt;&lt;filename val=&quot;E:\breeze\content\829238269\1703444997-1\input\breezo\data\asimages\{c3666dd2-d995-428e-8506-9f26887742bb}.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25.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26.xml><?xml version="1.0" encoding="utf-8"?>
<p:tagLst xmlns:a="http://schemas.openxmlformats.org/drawingml/2006/main" xmlns:r="http://schemas.openxmlformats.org/officeDocument/2006/relationships" xmlns:p="http://schemas.openxmlformats.org/presentationml/2006/main">
  <p:tag name="PRESENTER_SHAPEINFO" val="&lt;ThreeDShapeInfo&gt;&lt;uuid val=&quot;{45e7c380-bfd0-4ee7-83ab-9807f63fc162}&quot; /&gt;&lt;isInvalidForFieldText val=&quot;0&quot; /&gt;&lt;Image&gt;&lt;filename val=&quot;E:\breeze\content\829238269\1703444997-1\input\breezo\data\asimages\{45e7c380-bfd0-4ee7-83ab-9807f63fc162}.png&quot; /&gt;&lt;left val=&quot;163&quot; /&gt;&lt;top val=&quot;263&quot; /&gt;&lt;width val=&quot;923&quot; /&gt;&lt;height val=&quot;317&quot; /&gt;&lt;hasText val=&quot;1&quot; /&gt;&lt;/Image&gt;&lt;/ThreeDShapeInfo&gt;"/>
  <p:tag name="PRESENTER_SHAPETEXTINFO" val="&lt;ShapeTextInfo&gt;&lt;TableIndex row=&quot;-1&quot; col=&quot;-1&quot;&gt;&lt;linesCount val=&quot;9&quot; /&gt;&lt;lineCharCount val=&quot;48&quot; /&gt;&lt;lineCharCount val=&quot;1&quot; /&gt;&lt;lineCharCount val=&quot;33&quot; /&gt;&lt;lineCharCount val=&quot;1&quot; /&gt;&lt;lineCharCount val=&quot;41&quot; /&gt;&lt;lineCharCount val=&quot;1&quot; /&gt;&lt;lineCharCount val=&quot;79&quot; /&gt;&lt;lineCharCount val=&quot;1&quot; /&gt;&lt;lineCharCount val=&quot;83&quot; /&gt;&lt;/TableIndex&gt;&lt;/ShapeTextInfo&gt;"/>
</p:tagLst>
</file>

<file path=ppt/tags/tag327.xml><?xml version="1.0" encoding="utf-8"?>
<p:tagLst xmlns:a="http://schemas.openxmlformats.org/drawingml/2006/main" xmlns:r="http://schemas.openxmlformats.org/officeDocument/2006/relationships" xmlns:p="http://schemas.openxmlformats.org/presentationml/2006/main">
  <p:tag name="PRESENTER_SHAPEINFO" val="&lt;ThreeDShapeInfo&gt;&lt;uuid val=&quot;{d93f9a00-849c-4e14-a960-f5111c352b30}&quot; /&gt;&lt;isInvalidForFieldText val=&quot;0&quot; /&gt;&lt;Image&gt;&lt;filename val=&quot;E:\breeze\content\829238269\1703444997-1\input\breezo\data\asimages\{d93f9a00-849c-4e14-a960-f5111c352b30}.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28.xml><?xml version="1.0" encoding="utf-8"?>
<p:tagLst xmlns:a="http://schemas.openxmlformats.org/drawingml/2006/main" xmlns:r="http://schemas.openxmlformats.org/officeDocument/2006/relationships" xmlns:p="http://schemas.openxmlformats.org/presentationml/2006/main">
  <p:tag name="PRESENTER_SHAPEINFO" val="&lt;ThreeDShapeInfo&gt;&lt;uuid val=&quot;{07adacec-cce9-4b23-a2fc-015eae64d0f4}&quot; /&gt;&lt;isInvalidForFieldText val=&quot;0&quot; /&gt;&lt;Image&gt;&lt;filename val=&quot;E:\breeze\content\829238269\1703444997-1\input\breezo\data\asimages\{07adacec-cce9-4b23-a2fc-015eae64d0f4}.png&quot; /&gt;&lt;left val=&quot;156&quot; /&gt;&lt;top val=&quot;106&quot; /&gt;&lt;width val=&quot;807&quot; /&gt;&lt;height val=&quot;40&quot; /&gt;&lt;hasText val=&quot;1&quot; /&gt;&lt;/Image&gt;&lt;/ThreeDShapeInfo&gt;"/>
  <p:tag name="PRESENTER_SHAPETEXTINFO" val="&lt;ShapeTextInfo&gt;&lt;TableIndex row=&quot;-1&quot; col=&quot;-1&quot;&gt;&lt;linesCount val=&quot;1&quot; /&gt;&lt;lineCharCount val=&quot;47&quot; /&gt;&lt;/TableIndex&gt;&lt;/ShapeTextInfo&gt;"/>
</p:tagLst>
</file>

<file path=ppt/tags/tag329.xml><?xml version="1.0" encoding="utf-8"?>
<p:tagLst xmlns:a="http://schemas.openxmlformats.org/drawingml/2006/main" xmlns:r="http://schemas.openxmlformats.org/officeDocument/2006/relationships" xmlns:p="http://schemas.openxmlformats.org/presentationml/2006/main">
  <p:tag name="PRESENTER_SHAPEINFO" val="&lt;ThreeDShapeInfo&gt;&lt;uuid val=&quot;{55e44f28-3655-4cd0-b851-3ae533fae132}&quot; /&gt;&lt;isInvalidForFieldText val=&quot;0&quot; /&gt;&lt;Image&gt;&lt;filename val=&quot;E:\breeze\content\829238269\1703444997-1\input\breezo\data\asimages\{55e44f28-3655-4cd0-b851-3ae533fae132}.png&quot; /&gt;&lt;left val=&quot;993&quot; /&gt;&lt;top val=&quot;630&quot; /&gt;&lt;width val=&quot;230&quot; /&gt;&lt;height val=&quot;40&quot; /&gt;&lt;hasText val=&quot;1&quot; /&gt;&lt;/Image&gt;&lt;/ThreeDShapeInfo&gt;"/>
</p:tagLst>
</file>

<file path=ppt/tags/tag3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330.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31.xml><?xml version="1.0" encoding="utf-8"?>
<p:tagLst xmlns:a="http://schemas.openxmlformats.org/drawingml/2006/main" xmlns:r="http://schemas.openxmlformats.org/officeDocument/2006/relationships" xmlns:p="http://schemas.openxmlformats.org/presentationml/2006/main">
  <p:tag name="PRESENTER_SHAPEINFO" val="&lt;ThreeDShapeInfo&gt;&lt;uuid val=&quot;{18f605b2-e257-4dc0-bbc3-0bd65d428557}&quot; /&gt;&lt;isInvalidForFieldText val=&quot;0&quot; /&gt;&lt;Image&gt;&lt;filename val=&quot;E:\breeze\content\829238269\1703444997-1\input\breezo\data\asimages\{18f605b2-e257-4dc0-bbc3-0bd65d428557}.png&quot; /&gt;&lt;left val=&quot;153&quot; /&gt;&lt;top val=&quot;186&quot; /&gt;&lt;width val=&quot;473&quot; /&gt;&lt;height val=&quot;87&quot; /&gt;&lt;hasText val=&quot;1&quot; /&gt;&lt;/Image&gt;&lt;/ThreeDShapeInfo&gt;"/>
  <p:tag name="PRESENTER_SHAPETEXTINFO" val="&lt;ShapeTextInfo&gt;&lt;TableIndex row=&quot;-1&quot; col=&quot;-1&quot;&gt;&lt;linesCount val=&quot;1&quot; /&gt;&lt;lineCharCount val=&quot;60&quot; /&gt;&lt;/TableIndex&gt;&lt;/ShapeTextInfo&gt;"/>
</p:tagLst>
</file>

<file path=ppt/tags/tag332.xml><?xml version="1.0" encoding="utf-8"?>
<p:tagLst xmlns:a="http://schemas.openxmlformats.org/drawingml/2006/main" xmlns:r="http://schemas.openxmlformats.org/officeDocument/2006/relationships" xmlns:p="http://schemas.openxmlformats.org/presentationml/2006/main">
  <p:tag name="PRESENTER_SHAPEINFO" val="&lt;ThreeDShapeInfo&gt;&lt;uuid val=&quot;{bf3f83f9-ac5e-493f-80eb-636c0a462946}&quot; /&gt;&lt;isInvalidForFieldText val=&quot;0&quot; /&gt;&lt;Image&gt;&lt;filename val=&quot;E:\breeze\content\829238269\1703444997-1\input\breezo\data\asimages\{bf3f83f9-ac5e-493f-80eb-636c0a462946}.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33.xml><?xml version="1.0" encoding="utf-8"?>
<p:tagLst xmlns:a="http://schemas.openxmlformats.org/drawingml/2006/main" xmlns:r="http://schemas.openxmlformats.org/officeDocument/2006/relationships" xmlns:p="http://schemas.openxmlformats.org/presentationml/2006/main">
  <p:tag name="PRESENTER_SHAPEINFO" val="&lt;ThreeDShapeInfo&gt;&lt;uuid val=&quot;{b1ab11ab-0f55-4266-b92e-3d565865a6cb}&quot; /&gt;&lt;isInvalidForFieldText val=&quot;0&quot; /&gt;&lt;Image&gt;&lt;filename val=&quot;E:\breeze\content\829238269\1703444997-1\input\breezo\data\asimages\{b1ab11ab-0f55-4266-b92e-3d565865a6cb}.png&quot; /&gt;&lt;left val=&quot;143&quot; /&gt;&lt;top val=&quot;96&quot; /&gt;&lt;width val=&quot;600&quot; /&gt;&lt;height val=&quot;43&quot; /&gt;&lt;hasText val=&quot;1&quot; /&gt;&lt;/Image&gt;&lt;/ThreeDShapeInfo&gt;"/>
  <p:tag name="PRESENTER_SHAPETEXTINFO" val="&lt;ShapeTextInfo&gt;&lt;TableIndex row=&quot;-1&quot; col=&quot;-1&quot;&gt;&lt;linesCount val=&quot;1&quot; /&gt;&lt;lineCharCount val=&quot;32&quot; /&gt;&lt;/TableIndex&gt;&lt;/ShapeTextInfo&gt;"/>
</p:tagLst>
</file>

<file path=ppt/tags/tag334.xml><?xml version="1.0" encoding="utf-8"?>
<p:tagLst xmlns:a="http://schemas.openxmlformats.org/drawingml/2006/main" xmlns:r="http://schemas.openxmlformats.org/officeDocument/2006/relationships" xmlns:p="http://schemas.openxmlformats.org/presentationml/2006/main">
  <p:tag name="PRESENTER_SHAPEINFO" val="&lt;ThreeDShapeInfo&gt;&lt;uuid val=&quot;{43afcc2e-549e-43c8-bfe1-a4836e2150a2}&quot; /&gt;&lt;isInvalidForFieldText val=&quot;0&quot; /&gt;&lt;Image&gt;&lt;filename val=&quot;E:\breeze\content\829238269\1703444997-1\input\breezo\data\asimages\{43afcc2e-549e-43c8-bfe1-a4836e2150a2}.png&quot; /&gt;&lt;left val=&quot;153&quot; /&gt;&lt;top val=&quot;300&quot; /&gt;&lt;width val=&quot;420&quot; /&gt;&lt;height val=&quot;87&quot; /&gt;&lt;hasText val=&quot;1&quot; /&gt;&lt;/Image&gt;&lt;/ThreeDShapeInfo&gt;"/>
  <p:tag name="PRESENTER_SHAPETEXTINFO" val="&lt;ShapeTextInfo&gt;&lt;TableIndex row=&quot;-1&quot; col=&quot;-1&quot;&gt;&lt;linesCount val=&quot;3&quot; /&gt;&lt;lineCharCount val=&quot;37&quot; /&gt;&lt;lineCharCount val=&quot;31&quot; /&gt;&lt;lineCharCount val=&quot;22&quot; /&gt;&lt;/TableIndex&gt;&lt;/ShapeTextInfo&gt;"/>
</p:tagLst>
</file>

<file path=ppt/tags/tag335.xml><?xml version="1.0" encoding="utf-8"?>
<p:tagLst xmlns:a="http://schemas.openxmlformats.org/drawingml/2006/main" xmlns:r="http://schemas.openxmlformats.org/officeDocument/2006/relationships" xmlns:p="http://schemas.openxmlformats.org/presentationml/2006/main">
  <p:tag name="PRESENTER_SHAPEINFO" val="&lt;ThreeDShapeInfo&gt;&lt;uuid val=&quot;{387640ba-1f57-420d-8f3f-5563b9262b3d}&quot; /&gt;&lt;isInvalidForFieldText val=&quot;0&quot; /&gt;&lt;Image&gt;&lt;filename val=&quot;E:\breeze\content\829238269\1703444997-1\input\breezo\data\asimages\{387640ba-1f57-420d-8f3f-5563b9262b3d}.png&quot; /&gt;&lt;left val=&quot;143&quot; /&gt;&lt;top val=&quot;463&quot; /&gt;&lt;width val=&quot;893&quot; /&gt;&lt;height val=&quot;47&quot; /&gt;&lt;hasText val=&quot;1&quot; /&gt;&lt;/Image&gt;&lt;/ThreeDShapeInfo&gt;"/>
  <p:tag name="PRESENTER_SHAPETEXTINFO" val="&lt;ShapeTextInfo&gt;&lt;TableIndex row=&quot;-1&quot; col=&quot;-1&quot;&gt;&lt;linesCount val=&quot;1&quot; /&gt;&lt;lineCharCount val=&quot;49&quot; /&gt;&lt;/TableIndex&gt;&lt;/ShapeTextInfo&gt;"/>
</p:tagLst>
</file>

<file path=ppt/tags/tag336.xml><?xml version="1.0" encoding="utf-8"?>
<p:tagLst xmlns:a="http://schemas.openxmlformats.org/drawingml/2006/main" xmlns:r="http://schemas.openxmlformats.org/officeDocument/2006/relationships" xmlns:p="http://schemas.openxmlformats.org/presentationml/2006/main">
  <p:tag name="PRESENTER_SHAPEINFO" val="&lt;ThreeDShapeInfo&gt;&lt;uuid val=&quot;{875ef154-568e-4be3-95c8-8af0b759767a}&quot; /&gt;&lt;isInvalidForFieldText val=&quot;0&quot; /&gt;&lt;Image&gt;&lt;filename val=&quot;E:\breeze\content\829238269\1703444997-1\input\breezo\data\asimages\{875ef154-568e-4be3-95c8-8af0b759767a}.png&quot; /&gt;&lt;left val=&quot;153&quot; /&gt;&lt;top val=&quot;556&quot; /&gt;&lt;width val=&quot;840&quot; /&gt;&lt;height val=&quot;57&quot; /&gt;&lt;hasText val=&quot;1&quot; /&gt;&lt;/Image&gt;&lt;/ThreeDShapeInfo&gt;"/>
  <p:tag name="PRESENTER_SHAPETEXTINFO" val="&lt;ShapeTextInfo&gt;&lt;TableIndex row=&quot;-1&quot; col=&quot;-1&quot;&gt;&lt;linesCount val=&quot;1&quot; /&gt;&lt;lineCharCount val=&quot;108&quot; /&gt;&lt;/TableIndex&gt;&lt;/ShapeTextInfo&gt;"/>
</p:tagLst>
</file>

<file path=ppt/tags/tag337.xml><?xml version="1.0" encoding="utf-8"?>
<p:tagLst xmlns:a="http://schemas.openxmlformats.org/drawingml/2006/main" xmlns:r="http://schemas.openxmlformats.org/officeDocument/2006/relationships" xmlns:p="http://schemas.openxmlformats.org/presentationml/2006/main">
  <p:tag name="PRESENTER_SHAPEINFO" val="&lt;ThreeDShapeInfo&gt;&lt;uuid val=&quot;{98a75270-4ed1-4727-bfaf-89d88addf3b4}&quot; /&gt;&lt;isInvalidForFieldText val=&quot;0&quot; /&gt;&lt;Image&gt;&lt;filename val=&quot;E:\breeze\content\829238269\1703444997-1\input\breezo\data\asimages\{98a75270-4ed1-4727-bfaf-89d88addf3b4}.png&quot; /&gt;&lt;left val=&quot;993&quot; /&gt;&lt;top val=&quot;630&quot; /&gt;&lt;width val=&quot;230&quot; /&gt;&lt;height val=&quot;40&quot; /&gt;&lt;hasText val=&quot;1&quot; /&gt;&lt;/Image&gt;&lt;/ThreeDShapeInfo&gt;"/>
</p:tagLst>
</file>

<file path=ppt/tags/tag33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39.xml><?xml version="1.0" encoding="utf-8"?>
<p:tagLst xmlns:a="http://schemas.openxmlformats.org/drawingml/2006/main" xmlns:r="http://schemas.openxmlformats.org/officeDocument/2006/relationships" xmlns:p="http://schemas.openxmlformats.org/presentationml/2006/main">
  <p:tag name="PRESENTER_SHAPEINFO" val="&lt;ThreeDShapeInfo&gt;&lt;uuid val=&quot;{a6625327-ff16-4db3-9c86-6838f05eb837}&quot; /&gt;&lt;isInvalidForFieldText val=&quot;0&quot; /&gt;&lt;Image&gt;&lt;filename val=&quot;E:\breeze\content\829238269\1703444997-1\input\breezo\data\asimages\{a6625327-ff16-4db3-9c86-6838f05eb837}.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340.xml><?xml version="1.0" encoding="utf-8"?>
<p:tagLst xmlns:a="http://schemas.openxmlformats.org/drawingml/2006/main" xmlns:r="http://schemas.openxmlformats.org/officeDocument/2006/relationships" xmlns:p="http://schemas.openxmlformats.org/presentationml/2006/main">
  <p:tag name="PRESENTER_SHAPEINFO" val="&lt;ThreeDShapeInfo&gt;&lt;uuid val=&quot;{7637760a-4d41-4e98-a860-e46575662750}&quot; /&gt;&lt;isInvalidForFieldText val=&quot;0&quot; /&gt;&lt;Image&gt;&lt;filename val=&quot;E:\breeze\content\829238269\1703444997-1\input\breezo\data\asimages\{7637760a-4d41-4e98-a860-e46575662750}.png&quot; /&gt;&lt;left val=&quot;133&quot; /&gt;&lt;top val=&quot;80&quot; /&gt;&lt;width val=&quot;447&quot; /&gt;&lt;height val=&quot;563&quot; /&gt;&lt;hasText val=&quot;1&quot; /&gt;&lt;/Image&gt;&lt;/ThreeDShapeInfo&gt;"/>
  <p:tag name="PRESENTER_SHAPETEXTINFO" val="&lt;ShapeTextInfo&gt;&lt;TableIndex row=&quot;-1&quot; col=&quot;-1&quot;&gt;&lt;linesCount val=&quot;8&quot; /&gt;&lt;lineCharCount val=&quot;56&quot; /&gt;&lt;lineCharCount val=&quot;1&quot; /&gt;&lt;lineCharCount val=&quot;75&quot; /&gt;&lt;lineCharCount val=&quot;1&quot; /&gt;&lt;lineCharCount val=&quot;164&quot; /&gt;&lt;lineCharCount val=&quot;1&quot; /&gt;&lt;lineCharCount val=&quot;113&quot; /&gt;&lt;lineCharCount val=&quot;1&quot; /&gt;&lt;/TableIndex&gt;&lt;/ShapeTextInfo&gt;"/>
</p:tagLst>
</file>

<file path=ppt/tags/tag341.xml><?xml version="1.0" encoding="utf-8"?>
<p:tagLst xmlns:a="http://schemas.openxmlformats.org/drawingml/2006/main" xmlns:r="http://schemas.openxmlformats.org/officeDocument/2006/relationships" xmlns:p="http://schemas.openxmlformats.org/presentationml/2006/main">
  <p:tag name="PRESENTER_SHAPEINFO" val="&lt;ThreeDShapeInfo&gt;&lt;uuid val=&quot;{c6df2ed3-ecd3-4a97-8b74-16742506be1a}&quot; /&gt;&lt;isInvalidForFieldText val=&quot;0&quot; /&gt;&lt;Image&gt;&lt;filename val=&quot;E:\breeze\content\829238269\1703444997-1\input\breezo\data\asimages\{c6df2ed3-ecd3-4a97-8b74-16742506be1a}.png&quot; /&gt;&lt;left val=&quot;993&quot; /&gt;&lt;top val=&quot;630&quot; /&gt;&lt;width val=&quot;230&quot; /&gt;&lt;height val=&quot;40&quot; /&gt;&lt;hasText val=&quot;1&quot; /&gt;&lt;/Image&gt;&lt;/ThreeDShapeInfo&gt;"/>
</p:tagLst>
</file>

<file path=ppt/tags/tag342.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43.xml><?xml version="1.0" encoding="utf-8"?>
<p:tagLst xmlns:a="http://schemas.openxmlformats.org/drawingml/2006/main" xmlns:r="http://schemas.openxmlformats.org/officeDocument/2006/relationships" xmlns:p="http://schemas.openxmlformats.org/presentationml/2006/main">
  <p:tag name="PRESENTER_SHAPEINFO" val="&lt;ThreeDShapeInfo&gt;&lt;uuid val=&quot;{91aef979-9241-4713-a064-f35eff49d610}&quot; /&gt;&lt;isInvalidForFieldText val=&quot;0&quot; /&gt;&lt;Image&gt;&lt;filename val=&quot;E:\breeze\content\829238269\1703444997-1\input\breezo\data\asimages\{91aef979-9241-4713-a064-f35eff49d610}.png&quot; /&gt;&lt;left val=&quot;156&quot; /&gt;&lt;top val=&quot;146&quot; /&gt;&lt;width val=&quot;683&quot; /&gt;&lt;height val=&quot;170&quot; /&gt;&lt;hasText val=&quot;1&quot; /&gt;&lt;/Image&gt;&lt;/ThreeDShapeInfo&gt;"/>
  <p:tag name="PRESENTER_SHAPETEXTINFO" val="&lt;ShapeTextInfo&gt;&lt;TableIndex row=&quot;-1&quot; col=&quot;-1&quot;&gt;&lt;linesCount val=&quot;1&quot; /&gt;&lt;lineCharCount val=&quot;27&quot; /&gt;&lt;/TableIndex&gt;&lt;/ShapeTextInfo&gt;"/>
</p:tagLst>
</file>

<file path=ppt/tags/tag344.xml><?xml version="1.0" encoding="utf-8"?>
<p:tagLst xmlns:a="http://schemas.openxmlformats.org/drawingml/2006/main" xmlns:r="http://schemas.openxmlformats.org/officeDocument/2006/relationships" xmlns:p="http://schemas.openxmlformats.org/presentationml/2006/main">
  <p:tag name="PRESENTER_SHAPEINFO" val="&lt;ThreeDShapeInfo&gt;&lt;uuid val=&quot;{691d1d49-b613-4dc4-a32c-2306118c6aff}&quot; /&gt;&lt;isInvalidForFieldText val=&quot;0&quot; /&gt;&lt;Image&gt;&lt;filename val=&quot;E:\breeze\content\829238269\1703444997-1\input\breezo\data\asimages\{691d1d49-b613-4dc4-a32c-2306118c6aff}.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45.xml><?xml version="1.0" encoding="utf-8"?>
<p:tagLst xmlns:a="http://schemas.openxmlformats.org/drawingml/2006/main" xmlns:r="http://schemas.openxmlformats.org/officeDocument/2006/relationships" xmlns:p="http://schemas.openxmlformats.org/presentationml/2006/main">
  <p:tag name="PRESENTER_SHAPEINFO" val="&lt;ThreeDShapeInfo&gt;&lt;uuid val=&quot;{593fee38-3a6e-4b39-8759-fd5363056ac5}&quot; /&gt;&lt;isInvalidForFieldText val=&quot;0&quot; /&gt;&lt;Image&gt;&lt;filename val=&quot;E:\breeze\content\829238269\1703444997-1\input\breezo\data\asimages\{593fee38-3a6e-4b39-8759-fd5363056ac5}.png&quot; /&gt;&lt;left val=&quot;203&quot; /&gt;&lt;top val=&quot;363&quot; /&gt;&lt;width val=&quot;567&quot; /&gt;&lt;height val=&quot;247&quot; /&gt;&lt;hasText val=&quot;1&quot; /&gt;&lt;/Image&gt;&lt;/ThreeDShapeInfo&gt;"/>
  <p:tag name="PRESENTER_SHAPETEXTINFO" val="&lt;ShapeTextInfo&gt;&lt;TableIndex row=&quot;-1&quot; col=&quot;-1&quot;&gt;&lt;linesCount val=&quot;6&quot; /&gt;&lt;lineCharCount val=&quot;40&quot; /&gt;&lt;lineCharCount val=&quot;57&quot; /&gt;&lt;lineCharCount val=&quot;42&quot; /&gt;&lt;lineCharCount val=&quot;29&quot; /&gt;&lt;lineCharCount val=&quot;24&quot; /&gt;&lt;lineCharCount val=&quot;31&quot; /&gt;&lt;/TableIndex&gt;&lt;/ShapeTextInfo&gt;"/>
</p:tagLst>
</file>

<file path=ppt/tags/tag346.xml><?xml version="1.0" encoding="utf-8"?>
<p:tagLst xmlns:a="http://schemas.openxmlformats.org/drawingml/2006/main" xmlns:r="http://schemas.openxmlformats.org/officeDocument/2006/relationships" xmlns:p="http://schemas.openxmlformats.org/presentationml/2006/main">
  <p:tag name="PRESENTER_SHAPEINFO" val="&lt;ThreeDShapeInfo&gt;&lt;uuid val=&quot;{6ee6ef8d-cdaa-499c-81c7-f1720f23bff3}&quot; /&gt;&lt;isInvalidForFieldText val=&quot;0&quot; /&gt;&lt;Image&gt;&lt;filename val=&quot;E:\breeze\content\829238269\1703444997-1\input\breezo\data\asimages\{6ee6ef8d-cdaa-499c-81c7-f1720f23bff3}.png&quot; /&gt;&lt;left val=&quot;993&quot; /&gt;&lt;top val=&quot;630&quot; /&gt;&lt;width val=&quot;230&quot; /&gt;&lt;height val=&quot;40&quot; /&gt;&lt;hasText val=&quot;1&quot; /&gt;&lt;/Image&gt;&lt;/ThreeDShapeInfo&gt;"/>
</p:tagLst>
</file>

<file path=ppt/tags/tag347.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48.xml><?xml version="1.0" encoding="utf-8"?>
<p:tagLst xmlns:a="http://schemas.openxmlformats.org/drawingml/2006/main" xmlns:r="http://schemas.openxmlformats.org/officeDocument/2006/relationships" xmlns:p="http://schemas.openxmlformats.org/presentationml/2006/main">
  <p:tag name="PRESENTER_SHAPEINFO" val="&lt;ThreeDShapeInfo&gt;&lt;uuid val=&quot;{7c7cede1-717f-45ca-8c56-fc4f44a600a3}&quot; /&gt;&lt;isInvalidForFieldText val=&quot;0&quot; /&gt;&lt;Image&gt;&lt;filename val=&quot;E:\breeze\content\829238269\1703444997-1\input\breezo\data\asimages\{7c7cede1-717f-45ca-8c56-fc4f44a600a3}.png&quot; /&gt;&lt;left val=&quot;160&quot; /&gt;&lt;top val=&quot;240&quot; /&gt;&lt;width val=&quot;717&quot; /&gt;&lt;height val=&quot;363&quot; /&gt;&lt;hasText val=&quot;1&quot; /&gt;&lt;/Image&gt;&lt;/ThreeDShapeInfo&gt;"/>
  <p:tag name="PRESENTER_SHAPETEXTINFO" val="&lt;ShapeTextInfo&gt;&lt;TableIndex row=&quot;-1&quot; col=&quot;-1&quot;&gt;&lt;linesCount val=&quot;3&quot; /&gt;&lt;lineCharCount val=&quot;213&quot; /&gt;&lt;lineCharCount val=&quot;1&quot; /&gt;&lt;lineCharCount val=&quot;120&quot; /&gt;&lt;/TableIndex&gt;&lt;/ShapeTextInfo&gt;"/>
</p:tagLst>
</file>

<file path=ppt/tags/tag349.xml><?xml version="1.0" encoding="utf-8"?>
<p:tagLst xmlns:a="http://schemas.openxmlformats.org/drawingml/2006/main" xmlns:r="http://schemas.openxmlformats.org/officeDocument/2006/relationships" xmlns:p="http://schemas.openxmlformats.org/presentationml/2006/main">
  <p:tag name="PRESENTER_SHAPEINFO" val="&lt;ThreeDShapeInfo&gt;&lt;uuid val=&quot;{1baeb00e-d70a-4733-abba-b0c76c66a7a9}&quot; /&gt;&lt;isInvalidForFieldText val=&quot;0&quot; /&gt;&lt;Image&gt;&lt;filename val=&quot;E:\breeze\content\829238269\1703444997-1\input\breezo\data\asimages\{1baeb00e-d70a-4733-abba-b0c76c66a7a9}.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350.xml><?xml version="1.0" encoding="utf-8"?>
<p:tagLst xmlns:a="http://schemas.openxmlformats.org/drawingml/2006/main" xmlns:r="http://schemas.openxmlformats.org/officeDocument/2006/relationships" xmlns:p="http://schemas.openxmlformats.org/presentationml/2006/main">
  <p:tag name="PRESENTER_SHAPEINFO" val="&lt;ThreeDShapeInfo&gt;&lt;uuid val=&quot;{676dff5c-31f1-43cd-be3d-9e34f608dd89}&quot; /&gt;&lt;isInvalidForFieldText val=&quot;0&quot; /&gt;&lt;Image&gt;&lt;filename val=&quot;E:\breeze\content\829238269\1703444997-1\input\breezo\data\asimages\{676dff5c-31f1-43cd-be3d-9e34f608dd89}.png&quot; /&gt;&lt;left val=&quot;156&quot; /&gt;&lt;top val=&quot;103&quot; /&gt;&lt;width val=&quot;767&quot; /&gt;&lt;height val=&quot;47&quot; /&gt;&lt;hasText val=&quot;1&quot; /&gt;&lt;/Image&gt;&lt;/ThreeDShapeInfo&gt;"/>
  <p:tag name="PRESENTER_SHAPETEXTINFO" val="&lt;ShapeTextInfo&gt;&lt;TableIndex row=&quot;-1&quot; col=&quot;-1&quot;&gt;&lt;linesCount val=&quot;1&quot; /&gt;&lt;lineCharCount val=&quot;39&quot; /&gt;&lt;/TableIndex&gt;&lt;/ShapeTextInfo&gt;"/>
</p:tagLst>
</file>

<file path=ppt/tags/tag351.xml><?xml version="1.0" encoding="utf-8"?>
<p:tagLst xmlns:a="http://schemas.openxmlformats.org/drawingml/2006/main" xmlns:r="http://schemas.openxmlformats.org/officeDocument/2006/relationships" xmlns:p="http://schemas.openxmlformats.org/presentationml/2006/main">
  <p:tag name="PRESENTER_SHAPEINFO" val="&lt;ThreeDShapeInfo&gt;&lt;uuid val=&quot;{825cf1ad-6368-495e-840e-14771e9c5b86}&quot; /&gt;&lt;isInvalidForFieldText val=&quot;0&quot; /&gt;&lt;Image&gt;&lt;filename val=&quot;E:\breeze\content\829238269\1703444997-1\input\breezo\data\asimages\{825cf1ad-6368-495e-840e-14771e9c5b86}.png&quot; /&gt;&lt;left val=&quot;993&quot; /&gt;&lt;top val=&quot;630&quot; /&gt;&lt;width val=&quot;230&quot; /&gt;&lt;height val=&quot;40&quot; /&gt;&lt;hasText val=&quot;1&quot; /&gt;&lt;/Image&gt;&lt;/ThreeDShapeInfo&gt;"/>
</p:tagLst>
</file>

<file path=ppt/tags/tag352.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53.xml><?xml version="1.0" encoding="utf-8"?>
<p:tagLst xmlns:a="http://schemas.openxmlformats.org/drawingml/2006/main" xmlns:r="http://schemas.openxmlformats.org/officeDocument/2006/relationships" xmlns:p="http://schemas.openxmlformats.org/presentationml/2006/main">
  <p:tag name="PRESENTER_SHAPEINFO" val="&lt;ThreeDShapeInfo&gt;&lt;uuid val=&quot;{64b198df-ef48-45b2-878c-8cfba243064d}&quot; /&gt;&lt;isInvalidForFieldText val=&quot;0&quot; /&gt;&lt;Image&gt;&lt;filename val=&quot;E:\breeze\content\829238269\1703444997-1\input\breezo\data\asimages\{64b198df-ef48-45b2-878c-8cfba243064d}.png&quot; /&gt;&lt;left val=&quot;153&quot; /&gt;&lt;top val=&quot;400&quot; /&gt;&lt;width val=&quot;433&quot; /&gt;&lt;height val=&quot;123&quot; /&gt;&lt;hasText val=&quot;1&quot; /&gt;&lt;/Image&gt;&lt;/ThreeDShapeInfo&gt;"/>
  <p:tag name="PRESENTER_SHAPETEXTINFO" val="&lt;ShapeTextInfo&gt;&lt;TableIndex row=&quot;-1&quot; col=&quot;-1&quot;&gt;&lt;linesCount val=&quot;1&quot; /&gt;&lt;lineCharCount val=&quot;29&quot; /&gt;&lt;/TableIndex&gt;&lt;/ShapeTextInfo&gt;"/>
</p:tagLst>
</file>

<file path=ppt/tags/tag354.xml><?xml version="1.0" encoding="utf-8"?>
<p:tagLst xmlns:a="http://schemas.openxmlformats.org/drawingml/2006/main" xmlns:r="http://schemas.openxmlformats.org/officeDocument/2006/relationships" xmlns:p="http://schemas.openxmlformats.org/presentationml/2006/main">
  <p:tag name="PRESENTER_SHAPEINFO" val="&lt;ThreeDShapeInfo&gt;&lt;uuid val=&quot;{8562b72e-b9cd-40fe-9158-7aee868df570}&quot; /&gt;&lt;isInvalidForFieldText val=&quot;0&quot; /&gt;&lt;Image&gt;&lt;filename val=&quot;E:\breeze\content\829238269\1703444997-1\input\breezo\data\asimages\{8562b72e-b9cd-40fe-9158-7aee868df570}.png&quot; /&gt;&lt;left val=&quot;153&quot; /&gt;&lt;top val=&quot;120&quot; /&gt;&lt;width val=&quot;120&quot; /&gt;&lt;height val=&quot;187&quot; /&gt;&lt;hasText val=&quot;1&quot; /&gt;&lt;/Image&gt;&lt;/ThreeDShapeInfo&gt;"/>
  <p:tag name="PRESENTER_SHAPETEXTINFO" val="&lt;ShapeTextInfo&gt;&lt;TableIndex row=&quot;-1&quot; col=&quot;-1&quot;&gt;&lt;linesCount val=&quot;1&quot; /&gt;&lt;lineCharCount val=&quot;1&quot; /&gt;&lt;/TableIndex&gt;&lt;/ShapeTextInfo&gt;"/>
</p:tagLst>
</file>

<file path=ppt/tags/tag355.xml><?xml version="1.0" encoding="utf-8"?>
<p:tagLst xmlns:a="http://schemas.openxmlformats.org/drawingml/2006/main" xmlns:r="http://schemas.openxmlformats.org/officeDocument/2006/relationships" xmlns:p="http://schemas.openxmlformats.org/presentationml/2006/main">
  <p:tag name="PRESENTER_SHAPEINFO" val="&lt;ThreeDShapeInfo&gt;&lt;uuid val=&quot;{c3ec64d7-70ab-4160-88a2-0b1985fd3393}&quot; /&gt;&lt;isInvalidForFieldText val=&quot;0&quot; /&gt;&lt;Image&gt;&lt;filename val=&quot;E:\breeze\content\829238269\1703444997-1\input\breezo\data\asimages\{c3ec64d7-70ab-4160-88a2-0b1985fd3393}.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56.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57.xml><?xml version="1.0" encoding="utf-8"?>
<p:tagLst xmlns:a="http://schemas.openxmlformats.org/drawingml/2006/main" xmlns:r="http://schemas.openxmlformats.org/officeDocument/2006/relationships" xmlns:p="http://schemas.openxmlformats.org/presentationml/2006/main">
  <p:tag name="PRESENTER_SHAPEINFO" val="&lt;ThreeDShapeInfo&gt;&lt;uuid val=&quot;{571f4a98-c73e-48b6-9f0e-19a27b099091}&quot; /&gt;&lt;isInvalidForFieldText val=&quot;0&quot; /&gt;&lt;Image&gt;&lt;filename val=&quot;E:\breeze\content\829238269\1703444997-1\input\breezo\data\asimages\{571f4a98-c73e-48b6-9f0e-19a27b099091}.png&quot; /&gt;&lt;left val=&quot;156&quot; /&gt;&lt;top val=&quot;186&quot; /&gt;&lt;width val=&quot;987&quot; /&gt;&lt;height val=&quot;433&quot; /&gt;&lt;hasText val=&quot;1&quot; /&gt;&lt;/Image&gt;&lt;/ThreeDShapeInfo&gt;"/>
  <p:tag name="PRESENTER_SHAPETEXTINFO" val="&lt;ShapeTextInfo&gt;&lt;TableIndex row=&quot;-1&quot; col=&quot;-1&quot;&gt;&lt;linesCount val=&quot;11&quot; /&gt;&lt;lineCharCount val=&quot;237&quot; /&gt;&lt;lineCharCount val=&quot;17&quot; /&gt;&lt;lineCharCount val=&quot;26&quot; /&gt;&lt;lineCharCount val=&quot;23&quot; /&gt;&lt;lineCharCount val=&quot;1&quot; /&gt;&lt;lineCharCount val=&quot;72&quot; /&gt;&lt;lineCharCount val=&quot;20&quot; /&gt;&lt;lineCharCount val=&quot;32&quot; /&gt;&lt;lineCharCount val=&quot;11&quot; /&gt;&lt;lineCharCount val=&quot;1&quot; /&gt;&lt;lineCharCount val=&quot;18&quot; /&gt;&lt;/TableIndex&gt;&lt;/ShapeTextInfo&gt;"/>
</p:tagLst>
</file>

<file path=ppt/tags/tag358.xml><?xml version="1.0" encoding="utf-8"?>
<p:tagLst xmlns:a="http://schemas.openxmlformats.org/drawingml/2006/main" xmlns:r="http://schemas.openxmlformats.org/officeDocument/2006/relationships" xmlns:p="http://schemas.openxmlformats.org/presentationml/2006/main">
  <p:tag name="PRESENTER_SHAPEINFO" val="&lt;ThreeDShapeInfo&gt;&lt;uuid val=&quot;{d833362a-fe7a-404b-9683-8077bc8069a8}&quot; /&gt;&lt;isInvalidForFieldText val=&quot;0&quot; /&gt;&lt;Image&gt;&lt;filename val=&quot;E:\breeze\content\829238269\1703444997-1\input\breezo\data\asimages\{d833362a-fe7a-404b-9683-8077bc8069a8}.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59.xml><?xml version="1.0" encoding="utf-8"?>
<p:tagLst xmlns:a="http://schemas.openxmlformats.org/drawingml/2006/main" xmlns:r="http://schemas.openxmlformats.org/officeDocument/2006/relationships" xmlns:p="http://schemas.openxmlformats.org/presentationml/2006/main">
  <p:tag name="PRESENTER_SHAPEINFO" val="&lt;ThreeDShapeInfo&gt;&lt;uuid val=&quot;{f4848a1c-9695-4ef9-9262-4439d78eb3a6}&quot; /&gt;&lt;isInvalidForFieldText val=&quot;0&quot; /&gt;&lt;Image&gt;&lt;filename val=&quot;E:\breeze\content\829238269\1703444997-1\input\breezo\data\asimages\{f4848a1c-9695-4ef9-9262-4439d78eb3a6}.png&quot; /&gt;&lt;left val=&quot;160&quot; /&gt;&lt;top val=&quot;66&quot; /&gt;&lt;width val=&quot;143&quot; /&gt;&lt;height val=&quot;47&quot; /&gt;&lt;hasText val=&quot;1&quot; /&gt;&lt;/Image&gt;&lt;/ThreeDShapeInfo&gt;"/>
  <p:tag name="PRESENTER_SHAPETEXTINFO" val="&lt;ShapeTextInfo&gt;&lt;TableIndex row=&quot;-1&quot; col=&quot;-1&quot;&gt;&lt;linesCount val=&quot;1&quot; /&gt;&lt;lineCharCount val=&quot;6&quot; /&gt;&lt;/TableIndex&gt;&lt;/ShapeTextInfo&gt;"/>
</p:tagLst>
</file>

<file path=ppt/tags/tag3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360.xml><?xml version="1.0" encoding="utf-8"?>
<p:tagLst xmlns:a="http://schemas.openxmlformats.org/drawingml/2006/main" xmlns:r="http://schemas.openxmlformats.org/officeDocument/2006/relationships" xmlns:p="http://schemas.openxmlformats.org/presentationml/2006/main">
  <p:tag name="PRESENTER_SHAPEINFO" val="&lt;ThreeDShapeInfo&gt;&lt;uuid val=&quot;{8af55482-cb7d-4e4c-9f3d-f0a7318c79ae}&quot; /&gt;&lt;isInvalidForFieldText val=&quot;0&quot; /&gt;&lt;Image&gt;&lt;filename val=&quot;E:\breeze\content\829238269\1703444997-1\input\breezo\data\asimages\{8af55482-cb7d-4e4c-9f3d-f0a7318c79ae}.png&quot; /&gt;&lt;left val=&quot;993&quot; /&gt;&lt;top val=&quot;630&quot; /&gt;&lt;width val=&quot;230&quot; /&gt;&lt;height val=&quot;40&quot; /&gt;&lt;hasText val=&quot;1&quot; /&gt;&lt;/Image&gt;&lt;/ThreeDShapeInfo&gt;"/>
</p:tagLst>
</file>

<file path=ppt/tags/tag361.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62.xml><?xml version="1.0" encoding="utf-8"?>
<p:tagLst xmlns:a="http://schemas.openxmlformats.org/drawingml/2006/main" xmlns:r="http://schemas.openxmlformats.org/officeDocument/2006/relationships" xmlns:p="http://schemas.openxmlformats.org/presentationml/2006/main">
  <p:tag name="PRESENTER_SHAPEINFO" val="&lt;ThreeDShapeInfo&gt;&lt;uuid val=&quot;{b28d0600-5220-427b-b9e0-6fd1457b8372}&quot; /&gt;&lt;isInvalidForFieldText val=&quot;0&quot; /&gt;&lt;Image&gt;&lt;filename val=&quot;E:\breeze\content\829238269\1703444997-1\input\breezo\data\asimages\{b28d0600-5220-427b-b9e0-6fd1457b8372}.png&quot; /&gt;&lt;left val=&quot;153&quot; /&gt;&lt;top val=&quot;253&quot; /&gt;&lt;width val=&quot;997&quot; /&gt;&lt;height val=&quot;317&quot; /&gt;&lt;hasText val=&quot;1&quot; /&gt;&lt;/Image&gt;&lt;/ThreeDShapeInfo&gt;"/>
  <p:tag name="PRESENTER_SHAPETEXTINFO" val="&lt;ShapeTextInfo&gt;&lt;TableIndex row=&quot;-1&quot; col=&quot;-1&quot;&gt;&lt;linesCount val=&quot;1&quot; /&gt;&lt;lineCharCount val=&quot;305&quot; /&gt;&lt;/TableIndex&gt;&lt;/ShapeTextInfo&gt;"/>
</p:tagLst>
</file>

<file path=ppt/tags/tag363.xml><?xml version="1.0" encoding="utf-8"?>
<p:tagLst xmlns:a="http://schemas.openxmlformats.org/drawingml/2006/main" xmlns:r="http://schemas.openxmlformats.org/officeDocument/2006/relationships" xmlns:p="http://schemas.openxmlformats.org/presentationml/2006/main">
  <p:tag name="PRESENTER_SHAPEINFO" val="&lt;ThreeDShapeInfo&gt;&lt;uuid val=&quot;{bde48e08-f39a-4199-a60a-e393362695ba}&quot; /&gt;&lt;isInvalidForFieldText val=&quot;0&quot; /&gt;&lt;Image&gt;&lt;filename val=&quot;E:\breeze\content\829238269\1703444997-1\input\breezo\data\asimages\{bde48e08-f39a-4199-a60a-e393362695ba}.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64.xml><?xml version="1.0" encoding="utf-8"?>
<p:tagLst xmlns:a="http://schemas.openxmlformats.org/drawingml/2006/main" xmlns:r="http://schemas.openxmlformats.org/officeDocument/2006/relationships" xmlns:p="http://schemas.openxmlformats.org/presentationml/2006/main">
  <p:tag name="PRESENTER_SHAPEINFO" val="&lt;ThreeDShapeInfo&gt;&lt;uuid val=&quot;{8184d345-ac24-497f-b333-c87f7b1ce664}&quot; /&gt;&lt;isInvalidForFieldText val=&quot;0&quot; /&gt;&lt;Image&gt;&lt;filename val=&quot;E:\breeze\content\829238269\1703444997-1\input\breezo\data\asimages\{8184d345-ac24-497f-b333-c87f7b1ce664}.png&quot; /&gt;&lt;left val=&quot;156&quot; /&gt;&lt;top val=&quot;93&quot; /&gt;&lt;width val=&quot;587&quot; /&gt;&lt;height val=&quot;53&quot; /&gt;&lt;hasText val=&quot;1&quot; /&gt;&lt;/Image&gt;&lt;/ThreeDShapeInfo&gt;"/>
  <p:tag name="PRESENTER_SHAPETEXTINFO" val="&lt;ShapeTextInfo&gt;&lt;TableIndex row=&quot;-1&quot; col=&quot;-1&quot;&gt;&lt;linesCount val=&quot;1&quot; /&gt;&lt;lineCharCount val=&quot;22&quot; /&gt;&lt;/TableIndex&gt;&lt;/ShapeTextInfo&gt;"/>
</p:tagLst>
</file>

<file path=ppt/tags/tag365.xml><?xml version="1.0" encoding="utf-8"?>
<p:tagLst xmlns:a="http://schemas.openxmlformats.org/drawingml/2006/main" xmlns:r="http://schemas.openxmlformats.org/officeDocument/2006/relationships" xmlns:p="http://schemas.openxmlformats.org/presentationml/2006/main">
  <p:tag name="PRESENTER_SHAPEINFO" val="&lt;ThreeDShapeInfo&gt;&lt;uuid val=&quot;{c0c4c99a-d89a-4769-b3cd-e2e2c18e21fe}&quot; /&gt;&lt;isInvalidForFieldText val=&quot;0&quot; /&gt;&lt;Image&gt;&lt;filename val=&quot;E:\breeze\content\829238269\1703444997-1\input\breezo\data\asimages\{c0c4c99a-d89a-4769-b3cd-e2e2c18e21fe}.png&quot; /&gt;&lt;left val=&quot;993&quot; /&gt;&lt;top val=&quot;630&quot; /&gt;&lt;width val=&quot;230&quot; /&gt;&lt;height val=&quot;40&quot; /&gt;&lt;hasText val=&quot;1&quot; /&gt;&lt;/Image&gt;&lt;/ThreeDShapeInfo&gt;"/>
</p:tagLst>
</file>

<file path=ppt/tags/tag366.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67.xml><?xml version="1.0" encoding="utf-8"?>
<p:tagLst xmlns:a="http://schemas.openxmlformats.org/drawingml/2006/main" xmlns:r="http://schemas.openxmlformats.org/officeDocument/2006/relationships" xmlns:p="http://schemas.openxmlformats.org/presentationml/2006/main">
  <p:tag name="PRESENTER_SHAPEINFO" val="&lt;ThreeDShapeInfo&gt;&lt;uuid val=&quot;{f8c8a575-d6b3-42d5-8237-b39064832f79}&quot; /&gt;&lt;isInvalidForFieldText val=&quot;0&quot; /&gt;&lt;Image&gt;&lt;filename val=&quot;E:\breeze\content\829238269\1703444997-1\input\breezo\data\asimages\{f8c8a575-d6b3-42d5-8237-b39064832f79}.png&quot; /&gt;&lt;left val=&quot;36&quot; /&gt;&lt;top val=&quot;693&quot; /&gt;&lt;width val=&quot;13&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68.xml><?xml version="1.0" encoding="utf-8"?>
<p:tagLst xmlns:a="http://schemas.openxmlformats.org/drawingml/2006/main" xmlns:r="http://schemas.openxmlformats.org/officeDocument/2006/relationships" xmlns:p="http://schemas.openxmlformats.org/presentationml/2006/main">
  <p:tag name="PRESENTER_SHAPEINFO" val="&lt;ThreeDShapeInfo&gt;&lt;uuid val=&quot;{c83d0ecd-dd2b-48bb-ac44-70717331bea7}&quot; /&gt;&lt;isInvalidForFieldText val=&quot;0&quot; /&gt;&lt;Image&gt;&lt;filename val=&quot;E:\breeze\content\829238269\1703444997-1\input\breezo\data\asimages\{c83d0ecd-dd2b-48bb-ac44-70717331bea7}.png&quot; /&gt;&lt;left val=&quot;133&quot; /&gt;&lt;top val=&quot;80&quot; /&gt;&lt;width val=&quot;497&quot; /&gt;&lt;height val=&quot;563&quot; /&gt;&lt;hasText val=&quot;1&quot; /&gt;&lt;/Image&gt;&lt;/ThreeDShapeInfo&gt;"/>
  <p:tag name="PRESENTER_SHAPETEXTINFO" val="&lt;ShapeTextInfo&gt;&lt;TableIndex row=&quot;-1&quot; col=&quot;-1&quot;&gt;&lt;linesCount val=&quot;6&quot; /&gt;&lt;lineCharCount val=&quot;53&quot; /&gt;&lt;lineCharCount val=&quot;262&quot; /&gt;&lt;lineCharCount val=&quot;39&quot; /&gt;&lt;lineCharCount val=&quot;32&quot; /&gt;&lt;lineCharCount val=&quot;123&quot; /&gt;&lt;lineCharCount val=&quot;1&quot; /&gt;&lt;/TableIndex&gt;&lt;/ShapeTextInfo&gt;"/>
</p:tagLst>
</file>

<file path=ppt/tags/tag369.xml><?xml version="1.0" encoding="utf-8"?>
<p:tagLst xmlns:a="http://schemas.openxmlformats.org/drawingml/2006/main" xmlns:r="http://schemas.openxmlformats.org/officeDocument/2006/relationships" xmlns:p="http://schemas.openxmlformats.org/presentationml/2006/main">
  <p:tag name="PRESENTER_SHAPEINFO" val="&lt;ThreeDShapeInfo&gt;&lt;uuid val=&quot;{49eff812-a042-4a06-b409-ea9fa10a94e9}&quot; /&gt;&lt;isInvalidForFieldText val=&quot;0&quot; /&gt;&lt;Image&gt;&lt;filename val=&quot;E:\breeze\content\829238269\1703444997-1\input\breezo\data\asimages\{49eff812-a042-4a06-b409-ea9fa10a94e9}.png&quot; /&gt;&lt;left val=&quot;993&quot; /&gt;&lt;top val=&quot;630&quot; /&gt;&lt;width val=&quot;230&quot; /&gt;&lt;height val=&quot;40&quot; /&gt;&lt;hasText val=&quot;1&quot; /&gt;&lt;/Image&gt;&lt;/ThreeDShapeInfo&gt;"/>
</p:tagLst>
</file>

<file path=ppt/tags/tag3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370.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71.xml><?xml version="1.0" encoding="utf-8"?>
<p:tagLst xmlns:a="http://schemas.openxmlformats.org/drawingml/2006/main" xmlns:r="http://schemas.openxmlformats.org/officeDocument/2006/relationships" xmlns:p="http://schemas.openxmlformats.org/presentationml/2006/main">
  <p:tag name="PRESENTER_SHAPEINFO" val="&lt;ThreeDShapeInfo&gt;&lt;uuid val=&quot;{ec3606a8-1d30-4b0f-a1d4-3af195929199}&quot; /&gt;&lt;isInvalidForFieldText val=&quot;0&quot; /&gt;&lt;Image&gt;&lt;filename val=&quot;E:\breeze\content\829238269\1703444997-1\input\breezo\data\asimages\{ec3606a8-1d30-4b0f-a1d4-3af195929199}.png&quot; /&gt;&lt;left val=&quot;156&quot; /&gt;&lt;top val=&quot;180&quot; /&gt;&lt;width val=&quot;987&quot; /&gt;&lt;height val=&quot;430&quot; /&gt;&lt;hasText val=&quot;1&quot; /&gt;&lt;/Image&gt;&lt;/ThreeDShapeInfo&gt;"/>
  <p:tag name="PRESENTER_SHAPETEXTINFO" val="&lt;ShapeTextInfo&gt;&lt;TableIndex row=&quot;-1&quot; col=&quot;-1&quot;&gt;&lt;linesCount val=&quot;6&quot; /&gt;&lt;lineCharCount val=&quot;156&quot; /&gt;&lt;lineCharCount val=&quot;237&quot; /&gt;&lt;lineCharCount val=&quot;1&quot; /&gt;&lt;lineCharCount val=&quot;123&quot; /&gt;&lt;lineCharCount val=&quot;147&quot; /&gt;&lt;lineCharCount val=&quot;260&quot; /&gt;&lt;/TableIndex&gt;&lt;/ShapeTextInfo&gt;"/>
</p:tagLst>
</file>

<file path=ppt/tags/tag372.xml><?xml version="1.0" encoding="utf-8"?>
<p:tagLst xmlns:a="http://schemas.openxmlformats.org/drawingml/2006/main" xmlns:r="http://schemas.openxmlformats.org/officeDocument/2006/relationships" xmlns:p="http://schemas.openxmlformats.org/presentationml/2006/main">
  <p:tag name="PRESENTER_SHAPEINFO" val="&lt;ThreeDShapeInfo&gt;&lt;uuid val=&quot;{74f251a5-fd03-4860-bb93-927c4dc455e3}&quot; /&gt;&lt;isInvalidForFieldText val=&quot;0&quot; /&gt;&lt;Image&gt;&lt;filename val=&quot;E:\breeze\content\829238269\1703444997-1\input\breezo\data\asimages\{74f251a5-fd03-4860-bb93-927c4dc455e3}.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73.xml><?xml version="1.0" encoding="utf-8"?>
<p:tagLst xmlns:a="http://schemas.openxmlformats.org/drawingml/2006/main" xmlns:r="http://schemas.openxmlformats.org/officeDocument/2006/relationships" xmlns:p="http://schemas.openxmlformats.org/presentationml/2006/main">
  <p:tag name="PRESENTER_SHAPEINFO" val="&lt;ThreeDShapeInfo&gt;&lt;uuid val=&quot;{92048723-acbd-4482-be31-dc19fefaaa56}&quot; /&gt;&lt;isInvalidForFieldText val=&quot;0&quot; /&gt;&lt;Image&gt;&lt;filename val=&quot;E:\breeze\content\829238269\1703444997-1\input\breezo\data\asimages\{92048723-acbd-4482-be31-dc19fefaaa56}.png&quot; /&gt;&lt;left val=&quot;156&quot; /&gt;&lt;top val=&quot;66&quot; /&gt;&lt;width val=&quot;620&quot; /&gt;&lt;height val=&quot;57&quot; /&gt;&lt;hasText val=&quot;1&quot; /&gt;&lt;/Image&gt;&lt;/ThreeDShapeInfo&gt;"/>
  <p:tag name="PRESENTER_SHAPETEXTINFO" val="&lt;ShapeTextInfo&gt;&lt;TableIndex row=&quot;-1&quot; col=&quot;-1&quot;&gt;&lt;linesCount val=&quot;1&quot; /&gt;&lt;lineCharCount val=&quot;28&quot; /&gt;&lt;/TableIndex&gt;&lt;/ShapeTextInfo&gt;"/>
</p:tagLst>
</file>

<file path=ppt/tags/tag374.xml><?xml version="1.0" encoding="utf-8"?>
<p:tagLst xmlns:a="http://schemas.openxmlformats.org/drawingml/2006/main" xmlns:r="http://schemas.openxmlformats.org/officeDocument/2006/relationships" xmlns:p="http://schemas.openxmlformats.org/presentationml/2006/main">
  <p:tag name="PRESENTER_SHAPEINFO" val="&lt;ThreeDShapeInfo&gt;&lt;uuid val=&quot;{56a045ae-d272-4d09-8ef8-829ad27636b7}&quot; /&gt;&lt;isInvalidForFieldText val=&quot;0&quot; /&gt;&lt;Image&gt;&lt;filename val=&quot;E:\breeze\content\829238269\1703444997-1\input\breezo\data\asimages\{56a045ae-d272-4d09-8ef8-829ad27636b7}.png&quot; /&gt;&lt;left val=&quot;993&quot; /&gt;&lt;top val=&quot;630&quot; /&gt;&lt;width val=&quot;230&quot; /&gt;&lt;height val=&quot;40&quot; /&gt;&lt;hasText val=&quot;1&quot; /&gt;&lt;/Image&gt;&lt;/ThreeDShapeInfo&gt;"/>
</p:tagLst>
</file>

<file path=ppt/tags/tag375.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76.xml><?xml version="1.0" encoding="utf-8"?>
<p:tagLst xmlns:a="http://schemas.openxmlformats.org/drawingml/2006/main" xmlns:r="http://schemas.openxmlformats.org/officeDocument/2006/relationships" xmlns:p="http://schemas.openxmlformats.org/presentationml/2006/main">
  <p:tag name="PRESENTER_SHAPEINFO" val="&lt;ThreeDShapeInfo&gt;&lt;uuid val=&quot;{c8dcb3bd-a91f-439c-a979-0c6c497d0e0f}&quot; /&gt;&lt;isInvalidForFieldText val=&quot;0&quot; /&gt;&lt;Image&gt;&lt;filename val=&quot;E:\breeze\content\829238269\1703444997-1\input\breezo\data\asimages\{c8dcb3bd-a91f-439c-a979-0c6c497d0e0f}.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77.xml><?xml version="1.0" encoding="utf-8"?>
<p:tagLst xmlns:a="http://schemas.openxmlformats.org/drawingml/2006/main" xmlns:r="http://schemas.openxmlformats.org/officeDocument/2006/relationships" xmlns:p="http://schemas.openxmlformats.org/presentationml/2006/main">
  <p:tag name="PRESENTER_SHAPEINFO" val="&lt;ThreeDShapeInfo&gt;&lt;uuid val=&quot;{c47ea8d2-1ae1-4624-86a9-c5a77e770abe}&quot; /&gt;&lt;isInvalidForFieldText val=&quot;0&quot; /&gt;&lt;Image&gt;&lt;filename val=&quot;E:\breeze\content\829238269\1703444997-1\input\breezo\data\asimages\{c47ea8d2-1ae1-4624-86a9-c5a77e770abe}.png&quot; /&gt;&lt;left val=&quot;133&quot; /&gt;&lt;top val=&quot;80&quot; /&gt;&lt;width val=&quot;357&quot; /&gt;&lt;height val=&quot;563&quot; /&gt;&lt;hasText val=&quot;1&quot; /&gt;&lt;/Image&gt;&lt;/ThreeDShapeInfo&gt;"/>
  <p:tag name="PRESENTER_SHAPETEXTINFO" val="&lt;ShapeTextInfo&gt;&lt;TableIndex row=&quot;-1&quot; col=&quot;-1&quot;&gt;&lt;linesCount val=&quot;5&quot; /&gt;&lt;lineCharCount val=&quot;11&quot; /&gt;&lt;lineCharCount val=&quot;59&quot; /&gt;&lt;lineCharCount val=&quot;1&quot; /&gt;&lt;lineCharCount val=&quot;75&quot; /&gt;&lt;lineCharCount val=&quot;89&quot; /&gt;&lt;/TableIndex&gt;&lt;/ShapeTextInfo&gt;"/>
</p:tagLst>
</file>

<file path=ppt/tags/tag378.xml><?xml version="1.0" encoding="utf-8"?>
<p:tagLst xmlns:a="http://schemas.openxmlformats.org/drawingml/2006/main" xmlns:r="http://schemas.openxmlformats.org/officeDocument/2006/relationships" xmlns:p="http://schemas.openxmlformats.org/presentationml/2006/main">
  <p:tag name="PRESENTER_SHAPEINFO" val="&lt;ThreeDShapeInfo&gt;&lt;uuid val=&quot;{387f61ca-be9c-4716-818b-5db1d6ec6876}&quot; /&gt;&lt;isInvalidForFieldText val=&quot;0&quot; /&gt;&lt;Image&gt;&lt;filename val=&quot;E:\breeze\content\829238269\1703444997-1\input\breezo\data\asimages\{387f61ca-be9c-4716-818b-5db1d6ec6876}.png&quot; /&gt;&lt;left val=&quot;993&quot; /&gt;&lt;top val=&quot;630&quot; /&gt;&lt;width val=&quot;230&quot; /&gt;&lt;height val=&quot;40&quot; /&gt;&lt;hasText val=&quot;1&quot; /&gt;&lt;/Image&gt;&lt;/ThreeDShapeInfo&gt;"/>
</p:tagLst>
</file>

<file path=ppt/tags/tag379.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8.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5391c498-cff4-4dab-a90b-ae3cb7717891}.png&quot; /&gt;&lt;left val=&quot;0&quot; /&gt;&lt;top val=&quot;0&quot; /&gt;&lt;width val=&quot;1281&quot; /&gt;&lt;height val=&quot;720&quot; /&gt;&lt;hasText val=&quot;1&quot; /&gt;&lt;/Image&gt;&lt;/ThreeDShapeInfo&gt;"/>
</p:tagLst>
</file>

<file path=ppt/tags/tag380.xml><?xml version="1.0" encoding="utf-8"?>
<p:tagLst xmlns:a="http://schemas.openxmlformats.org/drawingml/2006/main" xmlns:r="http://schemas.openxmlformats.org/officeDocument/2006/relationships" xmlns:p="http://schemas.openxmlformats.org/presentationml/2006/main">
  <p:tag name="PRESENTER_SHAPEINFO" val="&lt;ThreeDShapeInfo&gt;&lt;uuid val=&quot;{05503158-3e23-4e12-8602-469edf95a18c}&quot; /&gt;&lt;isInvalidForFieldText val=&quot;0&quot; /&gt;&lt;Image&gt;&lt;filename val=&quot;E:\breeze\content\829238269\1703444997-1\input\breezo\data\asimages\{05503158-3e23-4e12-8602-469edf95a18c}.png&quot; /&gt;&lt;left val=&quot;153&quot; /&gt;&lt;top val=&quot;183&quot; /&gt;&lt;width val=&quot;1020&quot; /&gt;&lt;height val=&quot;207&quot; /&gt;&lt;hasText val=&quot;1&quot; /&gt;&lt;/Image&gt;&lt;/ThreeDShapeInfo&gt;"/>
  <p:tag name="PRESENTER_SHAPETEXTINFO" val="&lt;ShapeTextInfo&gt;&lt;TableIndex row=&quot;-1&quot; col=&quot;-1&quot;&gt;&lt;linesCount val=&quot;1&quot; /&gt;&lt;lineCharCount val=&quot;288&quot; /&gt;&lt;/TableIndex&gt;&lt;/ShapeTextInfo&gt;"/>
</p:tagLst>
</file>

<file path=ppt/tags/tag381.xml><?xml version="1.0" encoding="utf-8"?>
<p:tagLst xmlns:a="http://schemas.openxmlformats.org/drawingml/2006/main" xmlns:r="http://schemas.openxmlformats.org/officeDocument/2006/relationships" xmlns:p="http://schemas.openxmlformats.org/presentationml/2006/main">
  <p:tag name="PRESENTER_SHAPEINFO" val="&lt;ThreeDShapeInfo&gt;&lt;uuid val=&quot;{6a0cad32-4746-4c88-8a6e-26baa80216a2}&quot; /&gt;&lt;isInvalidForFieldText val=&quot;0&quot; /&gt;&lt;Image&gt;&lt;filename val=&quot;E:\breeze\content\829238269\1703444997-1\input\breezo\data\asimages\{6a0cad32-4746-4c88-8a6e-26baa80216a2}.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82.xml><?xml version="1.0" encoding="utf-8"?>
<p:tagLst xmlns:a="http://schemas.openxmlformats.org/drawingml/2006/main" xmlns:r="http://schemas.openxmlformats.org/officeDocument/2006/relationships" xmlns:p="http://schemas.openxmlformats.org/presentationml/2006/main">
  <p:tag name="PRESENTER_SHAPEINFO" val="&lt;ThreeDShapeInfo&gt;&lt;uuid val=&quot;{e2d26b07-fb31-4be7-9622-2303d57241fb}&quot; /&gt;&lt;isInvalidForFieldText val=&quot;0&quot; /&gt;&lt;Image&gt;&lt;filename val=&quot;E:\breeze\content\829238269\1703444997-1\input\breezo\data\asimages\{e2d26b07-fb31-4be7-9622-2303d57241fb}.png&quot; /&gt;&lt;left val=&quot;156&quot; /&gt;&lt;top val=&quot;93&quot; /&gt;&lt;width val=&quot;697&quot; /&gt;&lt;height val=&quot;53&quot; /&gt;&lt;hasText val=&quot;1&quot; /&gt;&lt;/Image&gt;&lt;/ThreeDShapeInfo&gt;"/>
  <p:tag name="PRESENTER_SHAPETEXTINFO" val="&lt;ShapeTextInfo&gt;&lt;TableIndex row=&quot;-1&quot; col=&quot;-1&quot;&gt;&lt;linesCount val=&quot;1&quot; /&gt;&lt;lineCharCount val=&quot;29&quot; /&gt;&lt;/TableIndex&gt;&lt;/ShapeTextInfo&gt;"/>
</p:tagLst>
</file>

<file path=ppt/tags/tag383.xml><?xml version="1.0" encoding="utf-8"?>
<p:tagLst xmlns:a="http://schemas.openxmlformats.org/drawingml/2006/main" xmlns:r="http://schemas.openxmlformats.org/officeDocument/2006/relationships" xmlns:p="http://schemas.openxmlformats.org/presentationml/2006/main">
  <p:tag name="PRESENTER_SHAPEINFO" val="&lt;ThreeDShapeInfo&gt;&lt;uuid val=&quot;{2de347ea-3103-4f47-8cd3-9477ef267025}&quot; /&gt;&lt;isInvalidForFieldText val=&quot;0&quot; /&gt;&lt;Image&gt;&lt;filename val=&quot;E:\breeze\content\829238269\1703444997-1\input\breezo\data\asimages\{2de347ea-3103-4f47-8cd3-9477ef267025}.png&quot; /&gt;&lt;left val=&quot;993&quot; /&gt;&lt;top val=&quot;630&quot; /&gt;&lt;width val=&quot;230&quot; /&gt;&lt;height val=&quot;40&quot; /&gt;&lt;hasText val=&quot;1&quot; /&gt;&lt;/Image&gt;&lt;/ThreeDShapeInfo&gt;"/>
</p:tagLst>
</file>

<file path=ppt/tags/tag384.xml><?xml version="1.0" encoding="utf-8"?>
<p:tagLst xmlns:a="http://schemas.openxmlformats.org/drawingml/2006/main" xmlns:r="http://schemas.openxmlformats.org/officeDocument/2006/relationships" xmlns:p="http://schemas.openxmlformats.org/presentationml/2006/main">
  <p:tag name="PRESENTER_SHAPEINFO" val="&lt;ThreeDShapeInfo&gt;&lt;uuid val=&quot;{989f84a5-b931-4a8d-a6ea-5155fa00a135}&quot; /&gt;&lt;isInvalidForFieldText val=&quot;0&quot; /&gt;&lt;Image&gt;&lt;filename val=&quot;E:\breeze\content\829238269\1703444997-1\input\breezo\data\asimages\{989f84a5-b931-4a8d-a6ea-5155fa00a135}.png&quot; /&gt;&lt;left val=&quot;203&quot; /&gt;&lt;top val=&quot;423&quot; /&gt;&lt;width val=&quot;783&quot; /&gt;&lt;height val=&quot;170&quot; /&gt;&lt;hasText val=&quot;1&quot; /&gt;&lt;/Image&gt;&lt;/ThreeDShapeInfo&gt;"/>
  <p:tag name="PRESENTER_SHAPETEXTINFO" val="&lt;ShapeTextInfo&gt;&lt;TableIndex row=&quot;-1&quot; col=&quot;-1&quot;&gt;&lt;linesCount val=&quot;3&quot; /&gt;&lt;lineCharCount val=&quot;150&quot; /&gt;&lt;lineCharCount val=&quot;182&quot; /&gt;&lt;lineCharCount val=&quot;66&quot; /&gt;&lt;/TableIndex&gt;&lt;/ShapeTextInfo&gt;"/>
</p:tagLst>
</file>

<file path=ppt/tags/tag385.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86.xml><?xml version="1.0" encoding="utf-8"?>
<p:tagLst xmlns:a="http://schemas.openxmlformats.org/drawingml/2006/main" xmlns:r="http://schemas.openxmlformats.org/officeDocument/2006/relationships" xmlns:p="http://schemas.openxmlformats.org/presentationml/2006/main">
  <p:tag name="PRESENTER_SHAPEINFO" val="&lt;ThreeDShapeInfo&gt;&lt;uuid val=&quot;{d7395d0e-9425-46d0-b6fb-e711f579f763}&quot; /&gt;&lt;isInvalidForFieldText val=&quot;0&quot; /&gt;&lt;Image&gt;&lt;filename val=&quot;E:\breeze\content\829238269\1703444997-1\input\breezo\data\asimages\{d7395d0e-9425-46d0-b6fb-e711f579f763}.png&quot; /&gt;&lt;left val=&quot;166&quot; /&gt;&lt;top val=&quot;136&quot; /&gt;&lt;width val=&quot;790&quot; /&gt;&lt;height val=&quot;53&quot; /&gt;&lt;hasText val=&quot;1&quot; /&gt;&lt;/Image&gt;&lt;/ThreeDShapeInfo&gt;"/>
  <p:tag name="PRESENTER_SHAPETEXTINFO" val="&lt;ShapeTextInfo&gt;&lt;TableIndex row=&quot;-1&quot; col=&quot;-1&quot;&gt;&lt;linesCount val=&quot;1&quot; /&gt;&lt;lineCharCount val=&quot;33&quot; /&gt;&lt;/TableIndex&gt;&lt;/ShapeTextInfo&gt;"/>
</p:tagLst>
</file>

<file path=ppt/tags/tag387.xml><?xml version="1.0" encoding="utf-8"?>
<p:tagLst xmlns:a="http://schemas.openxmlformats.org/drawingml/2006/main" xmlns:r="http://schemas.openxmlformats.org/officeDocument/2006/relationships" xmlns:p="http://schemas.openxmlformats.org/presentationml/2006/main">
  <p:tag name="PRESENTER_SHAPEINFO" val="&lt;ThreeDShapeInfo&gt;&lt;uuid val=&quot;{93bcb4ac-63e4-4c9a-bf17-0c8cd55ebd6f}&quot; /&gt;&lt;isInvalidForFieldText val=&quot;0&quot; /&gt;&lt;Image&gt;&lt;filename val=&quot;E:\breeze\content\829238269\1703444997-1\input\breezo\data\asimages\{93bcb4ac-63e4-4c9a-bf17-0c8cd55ebd6f}.png&quot; /&gt;&lt;left val=&quot;160&quot; /&gt;&lt;top val=&quot;266&quot; /&gt;&lt;width val=&quot;833&quot; /&gt;&lt;height val=&quot;333&quot; /&gt;&lt;hasText val=&quot;1&quot; /&gt;&lt;/Image&gt;&lt;/ThreeDShapeInfo&gt;"/>
  <p:tag name="PRESENTER_SHAPETEXTINFO" val="&lt;ShapeTextInfo&gt;&lt;TableIndex row=&quot;-1&quot; col=&quot;-1&quot;&gt;&lt;linesCount val=&quot;5&quot; /&gt;&lt;lineCharCount val=&quot;55&quot; /&gt;&lt;lineCharCount val=&quot;97&quot; /&gt;&lt;lineCharCount val=&quot;109&quot; /&gt;&lt;lineCharCount val=&quot;106&quot; /&gt;&lt;lineCharCount val=&quot;115&quot; /&gt;&lt;/TableIndex&gt;&lt;/ShapeTextInfo&gt;"/>
</p:tagLst>
</file>

<file path=ppt/tags/tag388.xml><?xml version="1.0" encoding="utf-8"?>
<p:tagLst xmlns:a="http://schemas.openxmlformats.org/drawingml/2006/main" xmlns:r="http://schemas.openxmlformats.org/officeDocument/2006/relationships" xmlns:p="http://schemas.openxmlformats.org/presentationml/2006/main">
  <p:tag name="PRESENTER_SHAPEINFO" val="&lt;ThreeDShapeInfo&gt;&lt;uuid val=&quot;{643a3235-c727-459f-a96c-97bf24b018c2}&quot; /&gt;&lt;isInvalidForFieldText val=&quot;0&quot; /&gt;&lt;Image&gt;&lt;filename val=&quot;E:\breeze\content\829238269\1703444997-1\input\breezo\data\asimages\{643a3235-c727-459f-a96c-97bf24b018c2}.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89.xml><?xml version="1.0" encoding="utf-8"?>
<p:tagLst xmlns:a="http://schemas.openxmlformats.org/drawingml/2006/main" xmlns:r="http://schemas.openxmlformats.org/officeDocument/2006/relationships" xmlns:p="http://schemas.openxmlformats.org/presentationml/2006/main">
  <p:tag name="PRESENTER_SHAPEINFO" val="&lt;ThreeDShapeInfo&gt;&lt;uuid val=&quot;{8cf05130-333f-41de-89d8-704ef4e4c860}&quot; /&gt;&lt;isInvalidForFieldText val=&quot;0&quot; /&gt;&lt;Image&gt;&lt;filename val=&quot;E:\breeze\content\829238269\1703444997-1\input\breezo\data\asimages\{8cf05130-333f-41de-89d8-704ef4e4c860}.png&quot; /&gt;&lt;left val=&quot;993&quot; /&gt;&lt;top val=&quot;630&quot; /&gt;&lt;width val=&quot;230&quot; /&gt;&lt;height val=&quot;40&quot; /&gt;&lt;hasText val=&quot;1&quot; /&gt;&lt;/Image&gt;&lt;/ThreeDShapeInfo&gt;"/>
</p:tagLst>
</file>

<file path=ppt/tags/tag3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390.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91.xml><?xml version="1.0" encoding="utf-8"?>
<p:tagLst xmlns:a="http://schemas.openxmlformats.org/drawingml/2006/main" xmlns:r="http://schemas.openxmlformats.org/officeDocument/2006/relationships" xmlns:p="http://schemas.openxmlformats.org/presentationml/2006/main">
  <p:tag name="PRESENTER_SHAPEINFO" val="&lt;ThreeDShapeInfo&gt;&lt;uuid val=&quot;{01941eea-b7a4-45d3-973c-2aac92cb09e6}&quot; /&gt;&lt;isInvalidForFieldText val=&quot;0&quot; /&gt;&lt;Image&gt;&lt;filename val=&quot;E:\breeze\content\829238269\1703444997-1\input\breezo\data\asimages\{01941eea-b7a4-45d3-973c-2aac92cb09e6}.png&quot; /&gt;&lt;left val=&quot;150&quot; /&gt;&lt;top val=&quot;110&quot; /&gt;&lt;width val=&quot;370&quot; /&gt;&lt;height val=&quot;73&quot; /&gt;&lt;hasText val=&quot;1&quot; /&gt;&lt;/Image&gt;&lt;/ThreeDShapeInfo&gt;"/>
  <p:tag name="PRESENTER_SHAPETEXTINFO" val="&lt;ShapeTextInfo&gt;&lt;TableIndex row=&quot;-1&quot; col=&quot;-1&quot;&gt;&lt;linesCount val=&quot;1&quot; /&gt;&lt;lineCharCount val=&quot;9&quot; /&gt;&lt;/TableIndex&gt;&lt;/ShapeTextInfo&gt;"/>
</p:tagLst>
</file>

<file path=ppt/tags/tag392.xml><?xml version="1.0" encoding="utf-8"?>
<p:tagLst xmlns:a="http://schemas.openxmlformats.org/drawingml/2006/main" xmlns:r="http://schemas.openxmlformats.org/officeDocument/2006/relationships" xmlns:p="http://schemas.openxmlformats.org/presentationml/2006/main">
  <p:tag name="PRESENTER_SHAPEINFO" val="&lt;ThreeDShapeInfo&gt;&lt;uuid val=&quot;{565543b3-cf60-4626-846a-88c6b5a8dda3}&quot; /&gt;&lt;isInvalidForFieldText val=&quot;0&quot; /&gt;&lt;Image&gt;&lt;filename val=&quot;E:\breeze\content\829238269\1703444997-1\input\breezo\data\asimages\{565543b3-cf60-4626-846a-88c6b5a8dda3}.png&quot; /&gt;&lt;left val=&quot;150&quot; /&gt;&lt;top val=&quot;220&quot; /&gt;&lt;width val=&quot;413&quot; /&gt;&lt;height val=&quot;337&quot; /&gt;&lt;hasText val=&quot;1&quot; /&gt;&lt;/Image&gt;&lt;/ThreeDShapeInfo&gt;"/>
  <p:tag name="PRESENTER_SHAPETEXTINFO" val="&lt;ShapeTextInfo&gt;&lt;TableIndex row=&quot;-1&quot; col=&quot;-1&quot;&gt;&lt;linesCount val=&quot;5&quot; /&gt;&lt;lineCharCount val=&quot;73&quot; /&gt;&lt;lineCharCount val=&quot;1&quot; /&gt;&lt;lineCharCount val=&quot;82&quot; /&gt;&lt;lineCharCount val=&quot;1&quot; /&gt;&lt;lineCharCount val=&quot;100&quot; /&gt;&lt;/TableIndex&gt;&lt;/ShapeTextInfo&gt;"/>
</p:tagLst>
</file>

<file path=ppt/tags/tag393.xml><?xml version="1.0" encoding="utf-8"?>
<p:tagLst xmlns:a="http://schemas.openxmlformats.org/drawingml/2006/main" xmlns:r="http://schemas.openxmlformats.org/officeDocument/2006/relationships" xmlns:p="http://schemas.openxmlformats.org/presentationml/2006/main">
  <p:tag name="PRESENTER_SHAPEINFO" val="&lt;ThreeDShapeInfo&gt;&lt;uuid val=&quot;{9c0170ca-7878-455b-9731-b530db225432}&quot; /&gt;&lt;isInvalidForFieldText val=&quot;0&quot; /&gt;&lt;Image&gt;&lt;filename val=&quot;E:\breeze\content\829238269\1703444997-1\input\breezo\data\asimages\{9c0170ca-7878-455b-9731-b530db225432}.png&quot; /&gt;&lt;left val=&quot;653&quot; /&gt;&lt;top val=&quot;220&quot; /&gt;&lt;width val=&quot;350&quot; /&gt;&lt;height val=&quot;340&quot; /&gt;&lt;hasText val=&quot;1&quot; /&gt;&lt;/Image&gt;&lt;/ThreeDShapeInfo&gt;"/>
  <p:tag name="PRESENTER_SHAPETEXTINFO" val="&lt;ShapeTextInfo&gt;&lt;TableIndex row=&quot;-1&quot; col=&quot;-1&quot;&gt;&lt;linesCount val=&quot;3&quot; /&gt;&lt;lineCharCount val=&quot;121&quot; /&gt;&lt;lineCharCount val=&quot;1&quot; /&gt;&lt;lineCharCount val=&quot;134&quot; /&gt;&lt;/TableIndex&gt;&lt;/ShapeTextInfo&gt;"/>
</p:tagLst>
</file>

<file path=ppt/tags/tag394.xml><?xml version="1.0" encoding="utf-8"?>
<p:tagLst xmlns:a="http://schemas.openxmlformats.org/drawingml/2006/main" xmlns:r="http://schemas.openxmlformats.org/officeDocument/2006/relationships" xmlns:p="http://schemas.openxmlformats.org/presentationml/2006/main">
  <p:tag name="PRESENTER_SHAPEINFO" val="&lt;ThreeDShapeInfo&gt;&lt;uuid val=&quot;{11ec3e73-acb9-4950-b6bd-306725ff1ee3}&quot; /&gt;&lt;isInvalidForFieldText val=&quot;0&quot; /&gt;&lt;Image&gt;&lt;filename val=&quot;E:\breeze\content\829238269\1703444997-1\input\breezo\data\asimages\{11ec3e73-acb9-4950-b6bd-306725ff1ee3}.png&quot; /&gt;&lt;left val=&quot;976&quot; /&gt;&lt;top val=&quot;650&quot; /&gt;&lt;width val=&quot;220&quot; /&gt;&lt;height val=&quot;17&quot; /&gt;&lt;hasText val=&quot;1&quot; /&gt;&lt;/Image&gt;&lt;/ThreeDShapeInfo&gt;"/>
  <p:tag name="PRESENTER_SHAPETEXTINFO" val="&lt;ShapeTextInfo&gt;&lt;TableIndex row=&quot;-1&quot; col=&quot;-1&quot;&gt;&lt;linesCount val=&quot;1&quot; /&gt;&lt;lineCharCount val=&quot;31&quot; /&gt;&lt;/TableIndex&gt;&lt;/ShapeTextInfo&gt;"/>
</p:tagLst>
</file>

<file path=ppt/tags/tag395.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396.xml><?xml version="1.0" encoding="utf-8"?>
<p:tagLst xmlns:a="http://schemas.openxmlformats.org/drawingml/2006/main" xmlns:r="http://schemas.openxmlformats.org/officeDocument/2006/relationships" xmlns:p="http://schemas.openxmlformats.org/presentationml/2006/main">
  <p:tag name="PRESENTER_SHAPEINFO" val="&lt;ThreeDShapeInfo&gt;&lt;uuid val=&quot;{80237897-c59c-414c-b797-0f108ae086a3}&quot; /&gt;&lt;isInvalidForFieldText val=&quot;0&quot; /&gt;&lt;Image&gt;&lt;filename val=&quot;E:\breeze\content\829238269\1703444997-1\input\breezo\data\asimages\{80237897-c59c-414c-b797-0f108ae086a3}.png&quot; /&gt;&lt;left val=&quot;156&quot; /&gt;&lt;top val=&quot;180&quot; /&gt;&lt;width val=&quot;1040&quot; /&gt;&lt;height val=&quot;337&quot; /&gt;&lt;hasText val=&quot;1&quot; /&gt;&lt;/Image&gt;&lt;/ThreeDShapeInfo&gt;"/>
  <p:tag name="PRESENTER_SHAPETEXTINFO" val="&lt;ShapeTextInfo&gt;&lt;TableIndex row=&quot;-1&quot; col=&quot;-1&quot;&gt;&lt;linesCount val=&quot;11&quot; /&gt;&lt;lineCharCount val=&quot;80&quot; /&gt;&lt;lineCharCount val=&quot;238&quot; /&gt;&lt;lineCharCount val=&quot;43&quot; /&gt;&lt;lineCharCount val=&quot;1&quot; /&gt;&lt;lineCharCount val=&quot;152&quot; /&gt;&lt;lineCharCount val=&quot;1&quot; /&gt;&lt;lineCharCount val=&quot;234&quot; /&gt;&lt;lineCharCount val=&quot;1&quot; /&gt;&lt;lineCharCount val=&quot;180&quot; /&gt;&lt;lineCharCount val=&quot;1&quot; /&gt;&lt;lineCharCount val=&quot;1&quot; /&gt;&lt;/TableIndex&gt;&lt;/ShapeTextInfo&gt;"/>
</p:tagLst>
</file>

<file path=ppt/tags/tag397.xml><?xml version="1.0" encoding="utf-8"?>
<p:tagLst xmlns:a="http://schemas.openxmlformats.org/drawingml/2006/main" xmlns:r="http://schemas.openxmlformats.org/officeDocument/2006/relationships" xmlns:p="http://schemas.openxmlformats.org/presentationml/2006/main">
  <p:tag name="PRESENTER_SHAPEINFO" val="&lt;ThreeDShapeInfo&gt;&lt;uuid val=&quot;{d9bfdaf9-ac9e-4ac1-986d-bc425f110602}&quot; /&gt;&lt;isInvalidForFieldText val=&quot;0&quot; /&gt;&lt;Image&gt;&lt;filename val=&quot;E:\breeze\content\829238269\1703444997-1\input\breezo\data\asimages\{d9bfdaf9-ac9e-4ac1-986d-bc425f110602}.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398.xml><?xml version="1.0" encoding="utf-8"?>
<p:tagLst xmlns:a="http://schemas.openxmlformats.org/drawingml/2006/main" xmlns:r="http://schemas.openxmlformats.org/officeDocument/2006/relationships" xmlns:p="http://schemas.openxmlformats.org/presentationml/2006/main">
  <p:tag name="PRESENTER_SHAPEINFO" val="&lt;ThreeDShapeInfo&gt;&lt;uuid val=&quot;{e055b15b-ea9e-4a1d-affb-0b601d575b64}&quot; /&gt;&lt;isInvalidForFieldText val=&quot;0&quot; /&gt;&lt;Image&gt;&lt;filename val=&quot;E:\breeze\content\829238269\1703444997-1\input\breezo\data\asimages\{e055b15b-ea9e-4a1d-affb-0b601d575b64}.png&quot; /&gt;&lt;left val=&quot;160&quot; /&gt;&lt;top val=&quot;70&quot; /&gt;&lt;width val=&quot;237&quot; /&gt;&lt;height val=&quot;43&quot; /&gt;&lt;hasText val=&quot;1&quot; /&gt;&lt;/Image&gt;&lt;/ThreeDShapeInfo&gt;"/>
  <p:tag name="PRESENTER_SHAPETEXTINFO" val="&lt;ShapeTextInfo&gt;&lt;TableIndex row=&quot;-1&quot; col=&quot;-1&quot;&gt;&lt;linesCount val=&quot;1&quot; /&gt;&lt;lineCharCount val=&quot;9&quot; /&gt;&lt;/TableIndex&gt;&lt;/ShapeTextInfo&gt;"/>
</p:tagLst>
</file>

<file path=ppt/tags/tag399.xml><?xml version="1.0" encoding="utf-8"?>
<p:tagLst xmlns:a="http://schemas.openxmlformats.org/drawingml/2006/main" xmlns:r="http://schemas.openxmlformats.org/officeDocument/2006/relationships" xmlns:p="http://schemas.openxmlformats.org/presentationml/2006/main">
  <p:tag name="PRESENTER_SHAPEINFO" val="&lt;ThreeDShapeInfo&gt;&lt;uuid val=&quot;{37c652ef-2ba9-4347-a967-a418ccd606ef}&quot; /&gt;&lt;isInvalidForFieldText val=&quot;0&quot; /&gt;&lt;Image&gt;&lt;filename val=&quot;E:\breeze\content\829238269\1703444997-1\input\breezo\data\asimages\{37c652ef-2ba9-4347-a967-a418ccd606ef}.png&quot; /&gt;&lt;left val=&quot;993&quot; /&gt;&lt;top val=&quot;630&quot; /&gt;&lt;width val=&quot;230&quot; /&gt;&lt;height val=&quot;40&quot; /&gt;&lt;hasText val=&quot;1&quot; /&gt;&lt;/Image&gt;&lt;/ThreeDShapeInfo&gt;"/>
</p:tagLst>
</file>

<file path=ppt/tags/tag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4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400.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401.xml><?xml version="1.0" encoding="utf-8"?>
<p:tagLst xmlns:a="http://schemas.openxmlformats.org/drawingml/2006/main" xmlns:r="http://schemas.openxmlformats.org/officeDocument/2006/relationships" xmlns:p="http://schemas.openxmlformats.org/presentationml/2006/main">
  <p:tag name="PRESENTER_SHAPEINFO" val="&lt;ThreeDShapeInfo&gt;&lt;uuid val=&quot;{6f020249-f479-418a-8bac-e4e125fdce57}&quot; /&gt;&lt;isInvalidForFieldText val=&quot;0&quot; /&gt;&lt;Image&gt;&lt;filename val=&quot;E:\breeze\content\829238269\1703444997-1\input\breezo\data\asimages\{6f020249-f479-418a-8bac-e4e125fdce57}.png&quot; /&gt;&lt;left val=&quot;96&quot; /&gt;&lt;top val=&quot;313&quot; /&gt;&lt;width val=&quot;1083&quot; /&gt;&lt;height val=&quot;147&quot; /&gt;&lt;hasText val=&quot;1&quot; /&gt;&lt;/Image&gt;&lt;/ThreeDShapeInfo&gt;"/>
  <p:tag name="PRESENTER_SHAPETEXTINFO" val="&lt;ShapeTextInfo&gt;&lt;TableIndex row=&quot;-1&quot; col=&quot;-1&quot;&gt;&lt;linesCount val=&quot;1&quot; /&gt;&lt;lineCharCount val=&quot;49&quot; /&gt;&lt;/TableIndex&gt;&lt;/ShapeTextInfo&gt;"/>
</p:tagLst>
</file>

<file path=ppt/tags/tag402.xml><?xml version="1.0" encoding="utf-8"?>
<p:tagLst xmlns:a="http://schemas.openxmlformats.org/drawingml/2006/main" xmlns:r="http://schemas.openxmlformats.org/officeDocument/2006/relationships" xmlns:p="http://schemas.openxmlformats.org/presentationml/2006/main">
  <p:tag name="PRESENTER_SHAPEINFO" val="&lt;ThreeDShapeInfo&gt;&lt;uuid val=&quot;{1c592f58-e2a9-4adf-b709-7c80361a1679}&quot; /&gt;&lt;isInvalidForFieldText val=&quot;0&quot; /&gt;&lt;Image&gt;&lt;filename val=&quot;E:\breeze\content\829238269\1703444997-1\input\breezo\data\asimages\{1c592f58-e2a9-4adf-b709-7c80361a1679}.png&quot; /&gt;&lt;left val=&quot;1163&quot; /&gt;&lt;top val=&quot;680&quot; /&gt;&lt;width val=&quot;20&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403.xml><?xml version="1.0" encoding="utf-8"?>
<p:tagLst xmlns:a="http://schemas.openxmlformats.org/drawingml/2006/main" xmlns:r="http://schemas.openxmlformats.org/officeDocument/2006/relationships" xmlns:p="http://schemas.openxmlformats.org/presentationml/2006/main">
  <p:tag name="PRESENTER_SHAPEINFO" val="&lt;ThreeDShapeInfo&gt;&lt;uuid val=&quot;{1b66414d-f973-4dd8-b830-66bfc2c5e818}&quot; /&gt;&lt;isInvalidForFieldText val=&quot;0&quot; /&gt;&lt;Image&gt;&lt;filename val=&quot;E:\breeze\content\829238269\1703444997-1\input\breezo\data\asimages\{1b66414d-f973-4dd8-b830-66bfc2c5e818}.png&quot; /&gt;&lt;left val=&quot;993&quot; /&gt;&lt;top val=&quot;630&quot; /&gt;&lt;width val=&quot;230&quot; /&gt;&lt;height val=&quot;40&quot; /&gt;&lt;hasText val=&quot;1&quot; /&gt;&lt;/Image&gt;&lt;/ThreeDShapeInfo&gt;"/>
</p:tagLst>
</file>

<file path=ppt/tags/tag404.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405.xml><?xml version="1.0" encoding="utf-8"?>
<p:tagLst xmlns:a="http://schemas.openxmlformats.org/drawingml/2006/main" xmlns:r="http://schemas.openxmlformats.org/officeDocument/2006/relationships" xmlns:p="http://schemas.openxmlformats.org/presentationml/2006/main">
  <p:tag name="PRESENTER_SHAPEINFO" val="&lt;ThreeDShapeInfo&gt;&lt;uuid val=&quot;{cf13ef6e-55b3-4e51-abbc-9679995db94b}&quot; /&gt;&lt;isInvalidForFieldText val=&quot;0&quot; /&gt;&lt;Image&gt;&lt;filename val=&quot;E:\breeze\content\829238269\1703444997-1\input\breezo\data\asimages\{cf13ef6e-55b3-4e51-abbc-9679995db94b}.png&quot; /&gt;&lt;left val=&quot;36&quot; /&gt;&lt;top val=&quot;693&quot; /&gt;&lt;width val=&quot;17&quot; /&gt;&lt;height val=&quot;13&quot; /&gt;&lt;hasText val=&quot;1&quot; /&gt;&lt;/Image&gt;&lt;/ThreeDShapeInfo&gt;"/>
  <p:tag name="PRESENTER_SHAPETEXTINFO" val="&lt;ShapeTextInfo&gt;&lt;TableIndex row=&quot;-1&quot; col=&quot;-1&quot;&gt;&lt;linesCount val=&quot;1&quot; /&gt;&lt;lineCharCount val=&quot;2&quot; /&gt;&lt;/TableIndex&gt;&lt;/ShapeTextInfo&gt;"/>
</p:tagLst>
</file>

<file path=ppt/tags/tag406.xml><?xml version="1.0" encoding="utf-8"?>
<p:tagLst xmlns:a="http://schemas.openxmlformats.org/drawingml/2006/main" xmlns:r="http://schemas.openxmlformats.org/officeDocument/2006/relationships" xmlns:p="http://schemas.openxmlformats.org/presentationml/2006/main">
  <p:tag name="PRESENTER_SHAPEINFO" val="&lt;ThreeDShapeInfo&gt;&lt;uuid val=&quot;{86e52b3c-ad5e-4d8f-b58d-5915d767ca26}&quot; /&gt;&lt;isInvalidForFieldText val=&quot;0&quot; /&gt;&lt;Image&gt;&lt;filename val=&quot;E:\breeze\content\829238269\1703444997-1\input\breezo\data\asimages\{86e52b3c-ad5e-4d8f-b58d-5915d767ca26}.png&quot; /&gt;&lt;left val=&quot;146&quot; /&gt;&lt;top val=&quot;160&quot; /&gt;&lt;width val=&quot;697&quot; /&gt;&lt;height val=&quot;107&quot; /&gt;&lt;hasText val=&quot;1&quot; /&gt;&lt;/Image&gt;&lt;/ThreeDShapeInfo&gt;"/>
  <p:tag name="PRESENTER_SHAPETEXTINFO" val="&lt;ShapeTextInfo&gt;&lt;TableIndex row=&quot;-1&quot; col=&quot;-1&quot;&gt;&lt;linesCount val=&quot;1&quot; /&gt;&lt;lineCharCount val=&quot;10&quot; /&gt;&lt;/TableIndex&gt;&lt;/ShapeTextInfo&gt;"/>
</p:tagLst>
</file>

<file path=ppt/tags/tag407.xml><?xml version="1.0" encoding="utf-8"?>
<p:tagLst xmlns:a="http://schemas.openxmlformats.org/drawingml/2006/main" xmlns:r="http://schemas.openxmlformats.org/officeDocument/2006/relationships" xmlns:p="http://schemas.openxmlformats.org/presentationml/2006/main">
  <p:tag name="PRESENTER_SHAPEINFO" val="&lt;ThreeDShapeInfo&gt;&lt;uuid val=&quot;{757091e0-e728-44ae-9a09-bd4b8e476c55}&quot; /&gt;&lt;isInvalidForFieldText val=&quot;0&quot; /&gt;&lt;Image&gt;&lt;filename val=&quot;E:\breeze\content\829238269\1703444997-1\input\breezo\data\asimages\{757091e0-e728-44ae-9a09-bd4b8e476c55}.png&quot; /&gt;&lt;left val=&quot;993&quot; /&gt;&lt;top val=&quot;630&quot; /&gt;&lt;width val=&quot;230&quot; /&gt;&lt;height val=&quot;40&quot; /&gt;&lt;hasText val=&quot;1&quot; /&gt;&lt;/Image&gt;&lt;/ThreeDShapeInfo&gt;"/>
</p:tagLst>
</file>

<file path=ppt/tags/tag408.xml><?xml version="1.0" encoding="utf-8"?>
<p:tagLst xmlns:a="http://schemas.openxmlformats.org/drawingml/2006/main" xmlns:r="http://schemas.openxmlformats.org/officeDocument/2006/relationships" xmlns:p="http://schemas.openxmlformats.org/presentationml/2006/main">
  <p:tag name="HTML_SHAPEINFO" val="&lt;SlideThumbPath val=&quot;SlideTemp.PNG&quot;/&gt;"/>
</p:tagLst>
</file>

<file path=ppt/tags/tag409.xml><?xml version="1.0" encoding="utf-8"?>
<p:tagLst xmlns:a="http://schemas.openxmlformats.org/drawingml/2006/main" xmlns:r="http://schemas.openxmlformats.org/officeDocument/2006/relationships" xmlns:p="http://schemas.openxmlformats.org/presentationml/2006/main">
  <p:tag name="PRESENTER_SHAPEINFO" val="&lt;ThreeDShapeInfo&gt;&lt;uuid val=&quot;{b9493187-9a06-4794-b23d-e0a7bd4e3be3}&quot; /&gt;&lt;isInvalidForFieldText val=&quot;0&quot; /&gt;&lt;Image&gt;&lt;filename val=&quot;E:\breeze\content\829238269\1703444997-1\input\breezo\data\asimages\{b9493187-9a06-4794-b23d-e0a7bd4e3be3}.png&quot; /&gt;&lt;left val=&quot;150&quot; /&gt;&lt;top val=&quot;366&quot; /&gt;&lt;width val=&quot;763&quot; /&gt;&lt;height val=&quot;200&quot; /&gt;&lt;hasText val=&quot;1&quot; /&gt;&lt;/Image&gt;&lt;/ThreeDShapeInfo&gt;"/>
  <p:tag name="PRESENTER_SHAPETEXTINFO" val="&lt;ShapeTextInfo&gt;&lt;TableIndex row=&quot;-1&quot; col=&quot;-1&quot;&gt;&lt;linesCount val=&quot;3&quot; /&gt;&lt;lineCharCount val=&quot;151&quot; /&gt;&lt;lineCharCount val=&quot;1&quot; /&gt;&lt;lineCharCount val=&quot;126&quot; /&gt;&lt;/TableIndex&gt;&lt;/ShapeTextInfo&gt;"/>
</p:tagLst>
</file>

<file path=ppt/tags/tag4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4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43.xml><?xml version="1.0" encoding="utf-8"?>
<p:tagLst xmlns:a="http://schemas.openxmlformats.org/drawingml/2006/main" xmlns:r="http://schemas.openxmlformats.org/officeDocument/2006/relationships" xmlns:p="http://schemas.openxmlformats.org/presentationml/2006/main">
  <p:tag name="PRESENTER_SHAPEINFO" val="&lt;ThreeDShapeInfo&gt;&lt;uuid val=&quot;{7869dd6d-93ae-4f54-8ad5-3f3ebd95c3d2}&quot; /&gt;&lt;isInvalidForFieldText val=&quot;0&quot; /&gt;&lt;Image&gt;&lt;filename val=&quot;E:\breeze\content\829238269\1703444997-1\input\breezo\data\asimages\{7869dd6d-93ae-4f54-8ad5-3f3ebd95c3d2}.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44.xml><?xml version="1.0" encoding="utf-8"?>
<p:tagLst xmlns:a="http://schemas.openxmlformats.org/drawingml/2006/main" xmlns:r="http://schemas.openxmlformats.org/officeDocument/2006/relationships" xmlns:p="http://schemas.openxmlformats.org/presentationml/2006/main">
  <p:tag name="PRESENTER_SHAPEINFO" val="&lt;ThreeDShapeInfo&gt;&lt;uuid val=&quot;{ebd461fb-c4c1-462a-8723-d3c6e71d5bc1}&quot; /&gt;&lt;isInvalidForFieldText val=&quot;0&quot; /&gt;&lt;Image&gt;&lt;filename val=&quot;E:\breeze\content\829238269\1703444997-1\input\breezo\data\asimages\{ebd461fb-c4c1-462a-8723-d3c6e71d5bc1}.png&quot; /&gt;&lt;left val=&quot;156&quot; /&gt;&lt;top val=&quot;693&quot; /&gt;&lt;width val=&quot;93&quot; /&gt;&lt;height val=&quot;10&quot; /&gt;&lt;hasText val=&quot;1&quot; /&gt;&lt;/Image&gt;&lt;/ThreeDShapeInfo&gt;"/>
  <p:tag name="PRESENTER_SHAPETEXTINFO" val="&lt;ShapeTextInfo&gt;&lt;TableIndex row=&quot;-1&quot; col=&quot;-1&quot;&gt;&lt;linesCount val=&quot;1&quot; /&gt;&lt;lineCharCount val=&quot;22&quot; /&gt;&lt;/TableIndex&gt;&lt;/ShapeTextInfo&gt;"/>
</p:tagLst>
</file>

<file path=ppt/tags/tag4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4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4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4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4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5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5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5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5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5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5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5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5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5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5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6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6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4&quot; /&gt;&lt;/TableIndex&gt;&lt;/ShapeTextInfo&gt;"/>
</p:tagLst>
</file>

<file path=ppt/tags/tag62.xml><?xml version="1.0" encoding="utf-8"?>
<p:tagLst xmlns:a="http://schemas.openxmlformats.org/drawingml/2006/main" xmlns:r="http://schemas.openxmlformats.org/officeDocument/2006/relationships" xmlns:p="http://schemas.openxmlformats.org/presentationml/2006/main">
  <p:tag name="PRESENTER_SHAPEINFO" val="&lt;ThreeDShapeInfo&gt;&lt;uuid val=&quot;{a37cf29e-a93c-412a-a15d-bf01bd591825}&quot; /&gt;&lt;isInvalidForFieldText val=&quot;0&quot; /&gt;&lt;Image&gt;&lt;filename val=&quot;E:\breeze\content\829238269\1703444997-1\input\breezo\data\asimages\{a37cf29e-a93c-412a-a15d-bf01bd591825}.jpg&quot; /&gt;&lt;left val=&quot;43&quot; /&gt;&lt;top val=&quot;36&quot; /&gt;&lt;width val=&quot;1193&quot; /&gt;&lt;height val=&quot;643&quot; /&gt;&lt;hasText val=&quot;1&quot; /&gt;&lt;/Image&gt;&lt;/ThreeDShapeInfo&gt;"/>
</p:tagLst>
</file>

<file path=ppt/tags/tag6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6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6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66.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29d65aa9-0e3c-48ec-b9e2-0a7c3ff7b8a1}.png&quot; /&gt;&lt;left val=&quot;0&quot; /&gt;&lt;top val=&quot;0&quot; /&gt;&lt;width val=&quot;1281&quot; /&gt;&lt;height val=&quot;720&quot; /&gt;&lt;hasText val=&quot;1&quot; /&gt;&lt;/Image&gt;&lt;/ThreeDShapeInfo&gt;"/>
</p:tagLst>
</file>

<file path=ppt/tags/tag6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6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6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7.xml><?xml version="1.0" encoding="utf-8"?>
<p:tagLst xmlns:a="http://schemas.openxmlformats.org/drawingml/2006/main" xmlns:r="http://schemas.openxmlformats.org/officeDocument/2006/relationships" xmlns:p="http://schemas.openxmlformats.org/presentationml/2006/main">
  <p:tag name="PRESENTER_SHAPEINFO" val="&lt;ThreeDShapeInfo&gt;&lt;uuid val=&quot;{4e4b1178-1938-425a-9a40-68f074c39e46}&quot; /&gt;&lt;isInvalidForFieldText val=&quot;0&quot; /&gt;&lt;Image&gt;&lt;filename val=&quot;E:\breeze\content\829238269\1703444997-1\input\breezo\data\asimages\{4e4b1178-1938-425a-9a40-68f074c39e46}.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7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71.xml><?xml version="1.0" encoding="utf-8"?>
<p:tagLst xmlns:a="http://schemas.openxmlformats.org/drawingml/2006/main" xmlns:r="http://schemas.openxmlformats.org/officeDocument/2006/relationships" xmlns:p="http://schemas.openxmlformats.org/presentationml/2006/main">
  <p:tag name="PRESENTER_SHAPEINFO" val="&lt;ThreeDShapeInfo&gt;&lt;uuid val=&quot;{19980da2-d00a-4499-95fb-267da9711719}&quot; /&gt;&lt;isInvalidForFieldText val=&quot;0&quot; /&gt;&lt;Image&gt;&lt;filename val=&quot;E:\breeze\content\829238269\1703444997-1\input\breezo\data\asimages\{19980da2-d00a-4499-95fb-267da9711719}.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72.xml><?xml version="1.0" encoding="utf-8"?>
<p:tagLst xmlns:a="http://schemas.openxmlformats.org/drawingml/2006/main" xmlns:r="http://schemas.openxmlformats.org/officeDocument/2006/relationships" xmlns:p="http://schemas.openxmlformats.org/presentationml/2006/main">
  <p:tag name="PRESENTER_SHAPEINFO" val="&lt;ThreeDShapeInfo&gt;&lt;uuid val=&quot;{1661bbc9-6d8e-489d-bdad-912c45a7e5ee}&quot; /&gt;&lt;isInvalidForFieldText val=&quot;0&quot; /&gt;&lt;Image&gt;&lt;filename val=&quot;E:\breeze\content\829238269\1703444997-1\input\breezo\data\asimages\{1661bbc9-6d8e-489d-bdad-912c45a7e5ee}.png&quot; /&gt;&lt;left val=&quot;156&quot; /&gt;&lt;top val=&quot;693&quot; /&gt;&lt;width val=&quot;93&quot; /&gt;&lt;height val=&quot;10&quot; /&gt;&lt;hasText val=&quot;1&quot; /&gt;&lt;/Image&gt;&lt;/ThreeDShapeInfo&gt;"/>
  <p:tag name="PRESENTER_SHAPETEXTINFO" val="&lt;ShapeTextInfo&gt;&lt;TableIndex row=&quot;-1&quot; col=&quot;-1&quot;&gt;&lt;linesCount val=&quot;1&quot; /&gt;&lt;lineCharCount val=&quot;22&quot; /&gt;&lt;/TableIndex&gt;&lt;/ShapeTextInfo&gt;"/>
</p:tagLst>
</file>

<file path=ppt/tags/tag7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7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7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7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7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7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7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8.xml><?xml version="1.0" encoding="utf-8"?>
<p:tagLst xmlns:a="http://schemas.openxmlformats.org/drawingml/2006/main" xmlns:r="http://schemas.openxmlformats.org/officeDocument/2006/relationships" xmlns:p="http://schemas.openxmlformats.org/presentationml/2006/main">
  <p:tag name="PRESENTER_SHAPEINFO" val="&lt;ThreeDShapeInfo&gt;&lt;uuid val=&quot;{22ffa6c0-c566-4a1a-ad41-aeebd996df45}&quot; /&gt;&lt;isInvalidForFieldText val=&quot;0&quot; /&gt;&lt;Image&gt;&lt;filename val=&quot;E:\breeze\content\829238269\1703444997-1\input\breezo\data\asimages\{22ffa6c0-c566-4a1a-ad41-aeebd996df45}.png&quot; /&gt;&lt;left val=&quot;156&quot; /&gt;&lt;top val=&quot;693&quot; /&gt;&lt;width val=&quot;93&quot; /&gt;&lt;height val=&quot;10&quot; /&gt;&lt;hasText val=&quot;1&quot; /&gt;&lt;/Image&gt;&lt;/ThreeDShapeInfo&gt;"/>
  <p:tag name="PRESENTER_SHAPETEXTINFO" val="&lt;ShapeTextInfo&gt;&lt;TableIndex row=&quot;-1&quot; col=&quot;-1&quot;&gt;&lt;linesCount val=&quot;1&quot; /&gt;&lt;lineCharCount val=&quot;22&quot; /&gt;&lt;/TableIndex&gt;&lt;/ShapeTextInfo&gt;"/>
</p:tagLst>
</file>

<file path=ppt/tags/tag80.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81.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8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8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8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2&quot; /&gt;&lt;/TableIndex&gt;&lt;/ShapeTextInfo&gt;"/>
</p:tagLst>
</file>

<file path=ppt/tags/tag85.xml><?xml version="1.0" encoding="utf-8"?>
<p:tagLst xmlns:a="http://schemas.openxmlformats.org/drawingml/2006/main" xmlns:r="http://schemas.openxmlformats.org/officeDocument/2006/relationships" xmlns:p="http://schemas.openxmlformats.org/presentationml/2006/main">
  <p:tag name="PRESENTER_SHAPEINFO" val="&lt;ThreeDShapeInfo&gt;&lt;uuid val=&quot;&quot; /&gt;&lt;isInvalidForFieldText val=&quot;0&quot; /&gt;&lt;Image&gt;&lt;filename val=&quot;E:\breeze\content\829238269\1703444997-1\input\breezo\data\asimages\{6a5ece32-c45e-421c-916e-6f7d89c0c8d1}.png&quot; /&gt;&lt;left val=&quot;0&quot; /&gt;&lt;top val=&quot;0&quot; /&gt;&lt;width val=&quot;1281&quot; /&gt;&lt;height val=&quot;720&quot; /&gt;&lt;hasText val=&quot;1&quot; /&gt;&lt;/Image&gt;&lt;/ThreeDShapeInfo&gt;"/>
</p:tagLst>
</file>

<file path=ppt/tags/tag8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8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ags/tag8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8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90.xml><?xml version="1.0" encoding="utf-8"?>
<p:tagLst xmlns:a="http://schemas.openxmlformats.org/drawingml/2006/main" xmlns:r="http://schemas.openxmlformats.org/officeDocument/2006/relationships" xmlns:p="http://schemas.openxmlformats.org/presentationml/2006/main">
  <p:tag name="PRESENTER_SHAPEINFO" val="&lt;ThreeDShapeInfo&gt;&lt;uuid val=&quot;{bbb869ac-142e-47a6-a64d-9f1ad076c9be}&quot; /&gt;&lt;isInvalidForFieldText val=&quot;0&quot; /&gt;&lt;Image&gt;&lt;filename val=&quot;E:\breeze\content\829238269\1703444997-1\input\breezo\data\asimages\{bbb869ac-142e-47a6-a64d-9f1ad076c9be}.png&quot; /&gt;&lt;left val=&quot;156&quot; /&gt;&lt;top val=&quot;0&quot; /&gt;&lt;width val=&quot;223&quot; /&gt;&lt;height val=&quot;13&quot; /&gt;&lt;hasText val=&quot;1&quot; /&gt;&lt;/Image&gt;&lt;/ThreeDShapeInfo&gt;"/>
  <p:tag name="PRESENTER_SHAPETEXTINFO" val="&lt;ShapeTextInfo&gt;&lt;TableIndex row=&quot;-1&quot; col=&quot;-1&quot;&gt;&lt;linesCount val=&quot;0&quot; /&gt;&lt;/TableIndex&gt;&lt;/ShapeTextInfo&gt;"/>
</p:tagLst>
</file>

<file path=ppt/tags/tag91.xml><?xml version="1.0" encoding="utf-8"?>
<p:tagLst xmlns:a="http://schemas.openxmlformats.org/drawingml/2006/main" xmlns:r="http://schemas.openxmlformats.org/officeDocument/2006/relationships" xmlns:p="http://schemas.openxmlformats.org/presentationml/2006/main">
  <p:tag name="PRESENTER_SHAPEINFO" val="&lt;ThreeDShapeInfo&gt;&lt;uuid val=&quot;{686d8cfe-1def-4ef9-9615-f2ef495e40cc}&quot; /&gt;&lt;isInvalidForFieldText val=&quot;0&quot; /&gt;&lt;Image&gt;&lt;filename val=&quot;E:\breeze\content\829238269\1703444997-1\input\breezo\data\asimages\{686d8cfe-1def-4ef9-9615-f2ef495e40cc}.png&quot; /&gt;&lt;left val=&quot;156&quot; /&gt;&lt;top val=&quot;693&quot; /&gt;&lt;width val=&quot;93&quot; /&gt;&lt;height val=&quot;10&quot; /&gt;&lt;hasText val=&quot;1&quot; /&gt;&lt;/Image&gt;&lt;/ThreeDShapeInfo&gt;"/>
  <p:tag name="PRESENTER_SHAPETEXTINFO" val="&lt;ShapeTextInfo&gt;&lt;TableIndex row=&quot;-1&quot; col=&quot;-1&quot;&gt;&lt;linesCount val=&quot;1&quot; /&gt;&lt;lineCharCount val=&quot;22&quot; /&gt;&lt;/TableIndex&gt;&lt;/ShapeTextInfo&gt;"/>
</p:tagLst>
</file>

<file path=ppt/tags/tag92.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93.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94.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95.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0&quot; /&gt;&lt;/TableIndex&gt;&lt;/ShapeTextInfo&gt;"/>
</p:tagLst>
</file>

<file path=ppt/tags/tag96.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3&quot; /&gt;&lt;/TableIndex&gt;&lt;/ShapeTextInfo&gt;"/>
</p:tagLst>
</file>

<file path=ppt/tags/tag97.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1&quot; /&gt;&lt;/TableIndex&gt;&lt;/ShapeTextInfo&gt;"/>
</p:tagLst>
</file>

<file path=ppt/tags/tag98.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1&quot; /&gt;&lt;lineCharCount val=&quot;3&quot; /&gt;&lt;/TableIndex&gt;&lt;/ShapeTextInfo&gt;"/>
</p:tagLst>
</file>

<file path=ppt/tags/tag99.xml><?xml version="1.0" encoding="utf-8"?>
<p:tagLst xmlns:a="http://schemas.openxmlformats.org/drawingml/2006/main" xmlns:r="http://schemas.openxmlformats.org/officeDocument/2006/relationships" xmlns:p="http://schemas.openxmlformats.org/presentationml/2006/main">
  <p:tag name="PRESENTER_SHAPETEXTINFO" val="&lt;ShapeTextInfo&gt;&lt;TableIndex row=&quot;-1&quot; col=&quot;-1&quot;&gt;&lt;linesCount val=&quot;5&quot; /&gt;&lt;lineCharCount val=&quot;33&quot; /&gt;&lt;lineCharCount val=&quot;13&quot; /&gt;&lt;lineCharCount val=&quot;12&quot; /&gt;&lt;lineCharCount val=&quot;13&quot; /&gt;&lt;lineCharCount val=&quot;11&quot; /&gt;&lt;/TableIndex&gt;&lt;/ShapeTextInfo&gt;"/>
</p:tagLst>
</file>

<file path=ppt/theme/theme1.xml><?xml version="1.0" encoding="utf-8"?>
<a:theme xmlns:a="http://schemas.openxmlformats.org/drawingml/2006/main" name="CAMH-Golden_Yellow">
  <a:themeElements>
    <a:clrScheme name="Custom 16">
      <a:dk1>
        <a:srgbClr val="1E1E1E"/>
      </a:dk1>
      <a:lt1>
        <a:srgbClr val="787878"/>
      </a:lt1>
      <a:dk2>
        <a:srgbClr val="6E288D"/>
      </a:dk2>
      <a:lt2>
        <a:srgbClr val="FFFFFF"/>
      </a:lt2>
      <a:accent1>
        <a:srgbClr val="6E288D"/>
      </a:accent1>
      <a:accent2>
        <a:srgbClr val="63B1E5"/>
      </a:accent2>
      <a:accent3>
        <a:srgbClr val="00A39B"/>
      </a:accent3>
      <a:accent4>
        <a:srgbClr val="AB8876"/>
      </a:accent4>
      <a:accent5>
        <a:srgbClr val="595959"/>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AMH-Purple">
  <a:themeElements>
    <a:clrScheme name="Custom 20">
      <a:dk1>
        <a:srgbClr val="1E1E1E"/>
      </a:dk1>
      <a:lt1>
        <a:srgbClr val="787878"/>
      </a:lt1>
      <a:dk2>
        <a:srgbClr val="14C4D9"/>
      </a:dk2>
      <a:lt2>
        <a:srgbClr val="FFFFFF"/>
      </a:lt2>
      <a:accent1>
        <a:srgbClr val="14C4D9"/>
      </a:accent1>
      <a:accent2>
        <a:srgbClr val="14C4D9"/>
      </a:accent2>
      <a:accent3>
        <a:srgbClr val="00A39B"/>
      </a:accent3>
      <a:accent4>
        <a:srgbClr val="AB8876"/>
      </a:accent4>
      <a:accent5>
        <a:srgbClr val="FFB651"/>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CAMH-Teal">
  <a:themeElements>
    <a:clrScheme name="Custom 17">
      <a:dk1>
        <a:srgbClr val="1E1E1E"/>
      </a:dk1>
      <a:lt1>
        <a:srgbClr val="787878"/>
      </a:lt1>
      <a:dk2>
        <a:srgbClr val="6E288D"/>
      </a:dk2>
      <a:lt2>
        <a:srgbClr val="FFFFFF"/>
      </a:lt2>
      <a:accent1>
        <a:srgbClr val="6E288D"/>
      </a:accent1>
      <a:accent2>
        <a:srgbClr val="14C4D9"/>
      </a:accent2>
      <a:accent3>
        <a:srgbClr val="A5A5A5"/>
      </a:accent3>
      <a:accent4>
        <a:srgbClr val="AB8876"/>
      </a:accent4>
      <a:accent5>
        <a:srgbClr val="FFB651"/>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AMH-Sky_Blue">
  <a:themeElements>
    <a:clrScheme name="Custom 24">
      <a:dk1>
        <a:srgbClr val="1E1E1E"/>
      </a:dk1>
      <a:lt1>
        <a:srgbClr val="787878"/>
      </a:lt1>
      <a:dk2>
        <a:srgbClr val="6E288D"/>
      </a:dk2>
      <a:lt2>
        <a:srgbClr val="FFFFFF"/>
      </a:lt2>
      <a:accent1>
        <a:srgbClr val="6E288D"/>
      </a:accent1>
      <a:accent2>
        <a:srgbClr val="E0BDE1"/>
      </a:accent2>
      <a:accent3>
        <a:srgbClr val="00A39B"/>
      </a:accent3>
      <a:accent4>
        <a:srgbClr val="AB8876"/>
      </a:accent4>
      <a:accent5>
        <a:srgbClr val="FFB651"/>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AMH-Sand_Brown">
  <a:themeElements>
    <a:clrScheme name="Custom 23">
      <a:dk1>
        <a:srgbClr val="1E1E1E"/>
      </a:dk1>
      <a:lt1>
        <a:srgbClr val="787878"/>
      </a:lt1>
      <a:dk2>
        <a:srgbClr val="6E288D"/>
      </a:dk2>
      <a:lt2>
        <a:srgbClr val="FFFFFF"/>
      </a:lt2>
      <a:accent1>
        <a:srgbClr val="6E288D"/>
      </a:accent1>
      <a:accent2>
        <a:srgbClr val="63B1E5"/>
      </a:accent2>
      <a:accent3>
        <a:srgbClr val="00A39B"/>
      </a:accent3>
      <a:accent4>
        <a:srgbClr val="3EDB4C"/>
      </a:accent4>
      <a:accent5>
        <a:srgbClr val="FFB651"/>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AMH_Ending">
  <a:themeElements>
    <a:clrScheme name="Custom 6">
      <a:dk1>
        <a:srgbClr val="1E1E1E"/>
      </a:dk1>
      <a:lt1>
        <a:srgbClr val="787878"/>
      </a:lt1>
      <a:dk2>
        <a:srgbClr val="6E288D"/>
      </a:dk2>
      <a:lt2>
        <a:srgbClr val="FFFFFF"/>
      </a:lt2>
      <a:accent1>
        <a:srgbClr val="14C4D9"/>
      </a:accent1>
      <a:accent2>
        <a:srgbClr val="63B1E5"/>
      </a:accent2>
      <a:accent3>
        <a:srgbClr val="00A39B"/>
      </a:accent3>
      <a:accent4>
        <a:srgbClr val="AB8876"/>
      </a:accent4>
      <a:accent5>
        <a:srgbClr val="FFB651"/>
      </a:accent5>
      <a:accent6>
        <a:srgbClr val="1E1E1E"/>
      </a:accent6>
      <a:hlink>
        <a:srgbClr val="787878"/>
      </a:hlink>
      <a:folHlink>
        <a:srgbClr val="1E1E1E"/>
      </a:folHlink>
    </a:clrScheme>
    <a:fontScheme name="Arial">
      <a:maj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Arial"/>
        <a:cs typeface="Arial"/>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Custom 22">
      <a:dk1>
        <a:sysClr val="windowText" lastClr="000000"/>
      </a:dk1>
      <a:lt1>
        <a:sysClr val="window" lastClr="FFFFFF"/>
      </a:lt1>
      <a:dk2>
        <a:srgbClr val="44546A"/>
      </a:dk2>
      <a:lt2>
        <a:srgbClr val="E7E6E6"/>
      </a:lt2>
      <a:accent1>
        <a:srgbClr val="14C4D9"/>
      </a:accent1>
      <a:accent2>
        <a:srgbClr val="DD79CF"/>
      </a:accent2>
      <a:accent3>
        <a:srgbClr val="A5A5A5"/>
      </a:accent3>
      <a:accent4>
        <a:srgbClr val="3EDB4C"/>
      </a:accent4>
      <a:accent5>
        <a:srgbClr val="595959"/>
      </a:accent5>
      <a:accent6>
        <a:srgbClr val="70AD47"/>
      </a:accent6>
      <a:hlink>
        <a:srgbClr val="0563C1"/>
      </a:hlink>
      <a:folHlink>
        <a:srgbClr val="954F72"/>
      </a:folHlink>
    </a:clrScheme>
    <a:fontScheme name="Office Theme">
      <a:majorFont>
        <a:latin typeface="Calibri Light" panose="020F0302020204030204"/>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Arial"/>
        <a:cs typeface="Arial"/>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panose="020F0502020204030204"/>
        <a:ea typeface="Arial"/>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Arial"/>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486635358A31A479E44A7F23550A2E6" ma:contentTypeVersion="2" ma:contentTypeDescription="Create a new document." ma:contentTypeScope="" ma:versionID="e203663a117079564fe9efaffe2ff0fa">
  <xsd:schema xmlns:xsd="http://www.w3.org/2001/XMLSchema" xmlns:xs="http://www.w3.org/2001/XMLSchema" xmlns:p="http://schemas.microsoft.com/office/2006/metadata/properties" xmlns:ns1="http://schemas.microsoft.com/sharepoint/v3" targetNamespace="http://schemas.microsoft.com/office/2006/metadata/properties" ma:root="true" ma:fieldsID="09bbd018e68e97b1d0da2b24f1c1bce3"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internalName="PublishingStartDate">
      <xsd:simpleType>
        <xsd:restriction base="dms:Unknown"/>
      </xsd:simpleType>
    </xsd:element>
    <xsd:element name="PublishingExpirationDate" ma:index="9" nillable="true" ma:displayName="Scheduling End Dat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E59E013-7188-4C15-9B86-70B6328159AB}">
  <ds:schemaRefs>
    <ds:schemaRef ds:uri="http://schemas.microsoft.com/sharepoint/v3"/>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A0DE731A-99CE-4EAC-A090-BFDF819C66EC}">
  <ds:schemaRefs>
    <ds:schemaRef ds:uri="http://schemas.microsoft.com/sharepoint/v3/contenttype/forms"/>
  </ds:schemaRefs>
</ds:datastoreItem>
</file>

<file path=customXml/itemProps3.xml><?xml version="1.0" encoding="utf-8"?>
<ds:datastoreItem xmlns:ds="http://schemas.openxmlformats.org/officeDocument/2006/customXml" ds:itemID="{B1D08C4A-2B8F-4CDC-8AEC-DDFF20A0CC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6870</TotalTime>
  <Words>2191</Words>
  <Application>Microsoft Office PowerPoint</Application>
  <PresentationFormat>Widescreen</PresentationFormat>
  <Paragraphs>338</Paragraphs>
  <Slides>40</Slides>
  <Notes>40</Notes>
  <HiddenSlides>0</HiddenSlides>
  <MMClips>0</MMClips>
  <ScaleCrop>false</ScaleCrop>
  <HeadingPairs>
    <vt:vector size="6" baseType="variant">
      <vt:variant>
        <vt:lpstr>Fonts Used</vt:lpstr>
      </vt:variant>
      <vt:variant>
        <vt:i4>14</vt:i4>
      </vt:variant>
      <vt:variant>
        <vt:lpstr>Theme</vt:lpstr>
      </vt:variant>
      <vt:variant>
        <vt:i4>7</vt:i4>
      </vt:variant>
      <vt:variant>
        <vt:lpstr>Slide Titles</vt:lpstr>
      </vt:variant>
      <vt:variant>
        <vt:i4>40</vt:i4>
      </vt:variant>
    </vt:vector>
  </HeadingPairs>
  <TitlesOfParts>
    <vt:vector size="61" baseType="lpstr">
      <vt:lpstr>MS PGothic</vt:lpstr>
      <vt:lpstr>MS PGothic</vt:lpstr>
      <vt:lpstr>.AppleSystemUIFont</vt:lpstr>
      <vt:lpstr>Arial</vt:lpstr>
      <vt:lpstr>Calibri</vt:lpstr>
      <vt:lpstr>Calibri Light</vt:lpstr>
      <vt:lpstr>Fira Sans Book</vt:lpstr>
      <vt:lpstr>Fira Sans SemiBold</vt:lpstr>
      <vt:lpstr>Manuale</vt:lpstr>
      <vt:lpstr>Open Sans</vt:lpstr>
      <vt:lpstr>Open Sans ExtraBold</vt:lpstr>
      <vt:lpstr>Open Sans Light</vt:lpstr>
      <vt:lpstr>Open Sans SemiBold</vt:lpstr>
      <vt:lpstr>Segoe UI</vt:lpstr>
      <vt:lpstr>CAMH-Golden_Yellow</vt:lpstr>
      <vt:lpstr>CAMH-Purple</vt:lpstr>
      <vt:lpstr>CAMH-Teal</vt:lpstr>
      <vt:lpstr>CAMH-Sky_Blue</vt:lpstr>
      <vt:lpstr>CAMH-Sand_Brown</vt:lpstr>
      <vt:lpstr>CAMH_Ending</vt:lpstr>
      <vt:lpstr>Office Theme</vt:lpstr>
      <vt:lpstr>Gender Inclusion in Action: Providing Affirming Care to Trans Youth</vt:lpstr>
      <vt:lpstr>PowerPoint Presentation</vt:lpstr>
      <vt:lpstr>Land Acknowledgements</vt:lpstr>
      <vt:lpstr>Who’s joining us?  * A U D I E N C E    P O L L *</vt:lpstr>
      <vt:lpstr>PowerPoint Presentation</vt:lpstr>
      <vt:lpstr>PowerPoint Presentation</vt:lpstr>
      <vt:lpstr>Gender 101</vt:lpstr>
      <vt:lpstr>PowerPoint Presentation</vt:lpstr>
      <vt:lpstr>Gender – an introduction</vt:lpstr>
      <vt:lpstr>Trans is an umbrella term that refers to someone who identifies with a gender different from the gender they were assigned at birth  Trans includes people who identify as trans men and trans women, but also people who identify as non-binary, genderqueer, two spirit, and so much more!</vt:lpstr>
      <vt:lpstr>Breaking it down – gender identity &amp; expression</vt:lpstr>
      <vt:lpstr>PowerPoint Presentation</vt:lpstr>
      <vt:lpstr>What’s in a word? Transitioning and transness</vt:lpstr>
      <vt:lpstr>Debunking common misconceptions!</vt:lpstr>
      <vt:lpstr>Gender-affirming &amp;         trans-inclusive care</vt:lpstr>
      <vt:lpstr>Why does gender-affirming and trans-inclusive care matter?</vt:lpstr>
      <vt:lpstr>It’s based on the following principles:</vt:lpstr>
      <vt:lpstr>PowerPoint Presentation</vt:lpstr>
      <vt:lpstr>Ontario Context</vt:lpstr>
      <vt:lpstr>Trans children and youth do not feel safe accessing health and social services.</vt:lpstr>
      <vt:lpstr>PowerPoint Presentation</vt:lpstr>
      <vt:lpstr>From theory to practice</vt:lpstr>
      <vt:lpstr>Gender inclusive care - from theory to practice</vt:lpstr>
      <vt:lpstr>Why pronouns matter  How to implement them in your practice </vt:lpstr>
      <vt:lpstr>PowerPoint Presentation</vt:lpstr>
      <vt:lpstr>Yes, you will make mistakes</vt:lpstr>
      <vt:lpstr>Building blocks of trans competent care</vt:lpstr>
      <vt:lpstr>Moving into the  YWHO Context</vt:lpstr>
      <vt:lpstr>Intake</vt:lpstr>
      <vt:lpstr>Why do these questions matter?  What name do you go by? What pronouns do you identify with/go by? (she/her, he/him, they/them, etc.)? Please tell us where you are living. Please check all that apply. How do you describe your gender identity? Check all that apply. How do you describe your sexual identity?</vt:lpstr>
      <vt:lpstr>PowerPoint Presentation</vt:lpstr>
      <vt:lpstr>Clinical Visit: Primary Care</vt:lpstr>
      <vt:lpstr>PowerPoint Presentation</vt:lpstr>
      <vt:lpstr>20-40% of homeless youth are LGBTQ2+ identified  LGBTQ2+ youth are less likely to feel safe in shelters and traditional housing environments   If someone is accessing your services, it’s because that is the service they feel safest accessing  As a housing worker, one should think about: </vt:lpstr>
      <vt:lpstr>Non-clinical service: Employment </vt:lpstr>
      <vt:lpstr>Takeaways</vt:lpstr>
      <vt:lpstr>Resources</vt:lpstr>
      <vt:lpstr>Trans Youth are Brilliant, Resilient and Valuable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Martin</dc:creator>
  <cp:lastModifiedBy>Nakita Sunar</cp:lastModifiedBy>
  <cp:revision>152</cp:revision>
  <dcterms:created xsi:type="dcterms:W3CDTF">2018-04-25T13:40:53Z</dcterms:created>
  <dcterms:modified xsi:type="dcterms:W3CDTF">2021-09-22T18:36:35Z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0x0101006486635358A31A479E44A7F23550A2E6</vt:lpwstr>
  </property>
</Properties>
</file>