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4.xml" ContentType="application/vnd.openxmlformats-officedocument.theme+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5.xml" ContentType="application/vnd.openxmlformats-officedocument.theme+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6.xml" ContentType="application/vnd.openxmlformats-officedocument.theme+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7.xml" ContentType="application/vnd.openxmlformats-officedocument.theme+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heme/theme8.xml" ContentType="application/vnd.openxmlformats-officedocument.theme+xml"/>
  <Override PartName="/ppt/theme/theme9.xml" ContentType="application/vnd.openxmlformats-officedocument.theme+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notesSlides/notesSlide1.xml" ContentType="application/vnd.openxmlformats-officedocument.presentationml.notesSlide+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notesSlides/notesSlide2.xml" ContentType="application/vnd.openxmlformats-officedocument.presentationml.notesSlide+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notesSlides/notesSlide3.xml" ContentType="application/vnd.openxmlformats-officedocument.presentationml.notesSlide+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notesSlides/notesSlide4.xml" ContentType="application/vnd.openxmlformats-officedocument.presentationml.notesSlide+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notesSlides/notesSlide5.xml" ContentType="application/vnd.openxmlformats-officedocument.presentationml.notesSlide+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notesSlides/notesSlide6.xml" ContentType="application/vnd.openxmlformats-officedocument.presentationml.notesSlide+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notesSlides/notesSlide7.xml" ContentType="application/vnd.openxmlformats-officedocument.presentationml.notesSlide+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notesSlides/notesSlide8.xml" ContentType="application/vnd.openxmlformats-officedocument.presentationml.notesSlide+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notesSlides/notesSlide9.xml" ContentType="application/vnd.openxmlformats-officedocument.presentationml.notesSlide+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notesSlides/notesSlide10.xml" ContentType="application/vnd.openxmlformats-officedocument.presentationml.notesSlide+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notesSlides/notesSlide11.xml" ContentType="application/vnd.openxmlformats-officedocument.presentationml.notesSlide+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notesSlides/notesSlide12.xml" ContentType="application/vnd.openxmlformats-officedocument.presentationml.notesSlide+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notesSlides/notesSlide13.xml" ContentType="application/vnd.openxmlformats-officedocument.presentationml.notesSlide+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notesSlides/notesSlide14.xml" ContentType="application/vnd.openxmlformats-officedocument.presentationml.notesSlide+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notesSlides/notesSlide15.xml" ContentType="application/vnd.openxmlformats-officedocument.presentationml.notesSlide+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notesSlides/notesSlide16.xml" ContentType="application/vnd.openxmlformats-officedocument.presentationml.notesSlide+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notesSlides/notesSlide17.xml" ContentType="application/vnd.openxmlformats-officedocument.presentationml.notesSlide+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notesSlides/notesSlide18.xml" ContentType="application/vnd.openxmlformats-officedocument.presentationml.notesSlide+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notesSlides/notesSlide19.xml" ContentType="application/vnd.openxmlformats-officedocument.presentationml.notesSlide+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notesSlides/notesSlide20.xml" ContentType="application/vnd.openxmlformats-officedocument.presentationml.notesSlide+xml"/>
  <Override PartName="/ppt/tags/tag318.xml" ContentType="application/vnd.openxmlformats-officedocument.presentationml.tags+xml"/>
  <Override PartName="/ppt/notesSlides/notesSlide21.xml" ContentType="application/vnd.openxmlformats-officedocument.presentationml.notesSlide+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notesSlides/notesSlide22.xml" ContentType="application/vnd.openxmlformats-officedocument.presentationml.notesSlide+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notesSlides/notesSlide23.xml" ContentType="application/vnd.openxmlformats-officedocument.presentationml.notesSlide+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notesSlides/notesSlide24.xml" ContentType="application/vnd.openxmlformats-officedocument.presentationml.notesSlide+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notesSlides/notesSlide25.xml" ContentType="application/vnd.openxmlformats-officedocument.presentationml.notesSlide+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notesSlides/notesSlide26.xml" ContentType="application/vnd.openxmlformats-officedocument.presentationml.notesSlide+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notesSlides/notesSlide27.xml" ContentType="application/vnd.openxmlformats-officedocument.presentationml.notesSlide+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notesSlides/notesSlide28.xml" ContentType="application/vnd.openxmlformats-officedocument.presentationml.notesSlide+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notesSlides/notesSlide29.xml" ContentType="application/vnd.openxmlformats-officedocument.presentationml.notesSlide+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notesSlides/notesSlide30.xml" ContentType="application/vnd.openxmlformats-officedocument.presentationml.notesSlide+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notesSlides/notesSlide31.xml" ContentType="application/vnd.openxmlformats-officedocument.presentationml.notesSlide+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notesSlides/notesSlide32.xml" ContentType="application/vnd.openxmlformats-officedocument.presentationml.notesSlide+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notesSlides/notesSlide33.xml" ContentType="application/vnd.openxmlformats-officedocument.presentationml.notesSlide+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notesSlides/notesSlide34.xml" ContentType="application/vnd.openxmlformats-officedocument.presentationml.notesSlide+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notesSlides/notesSlide35.xml" ContentType="application/vnd.openxmlformats-officedocument.presentationml.notesSlide+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notesSlides/notesSlide36.xml" ContentType="application/vnd.openxmlformats-officedocument.presentationml.notesSlide+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notesSlides/notesSlide37.xml" ContentType="application/vnd.openxmlformats-officedocument.presentationml.notesSlide+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notesSlides/notesSlide38.xml" ContentType="application/vnd.openxmlformats-officedocument.presentationml.notesSlide+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notesSlides/notesSlide39.xml" ContentType="application/vnd.openxmlformats-officedocument.presentationml.notesSlide+xml"/>
  <Override PartName="/ppt/tags/tag407.xml" ContentType="application/vnd.openxmlformats-officedocument.presentationml.tags+xml"/>
  <Override PartName="/ppt/tags/tag408.xml" ContentType="application/vnd.openxmlformats-officedocument.presentationml.tags+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74" r:id="rId5"/>
    <p:sldMasterId id="2147483681" r:id="rId6"/>
    <p:sldMasterId id="2147483688" r:id="rId7"/>
    <p:sldMasterId id="2147483695" r:id="rId8"/>
    <p:sldMasterId id="2147483714" r:id="rId9"/>
    <p:sldMasterId id="2147483747" r:id="rId10"/>
  </p:sldMasterIdLst>
  <p:notesMasterIdLst>
    <p:notesMasterId r:id="rId53"/>
  </p:notesMasterIdLst>
  <p:handoutMasterIdLst>
    <p:handoutMasterId r:id="rId54"/>
  </p:handoutMasterIdLst>
  <p:sldIdLst>
    <p:sldId id="301" r:id="rId11"/>
    <p:sldId id="304" r:id="rId12"/>
    <p:sldId id="311" r:id="rId13"/>
    <p:sldId id="323" r:id="rId14"/>
    <p:sldId id="305" r:id="rId15"/>
    <p:sldId id="258" r:id="rId16"/>
    <p:sldId id="256" r:id="rId17"/>
    <p:sldId id="306" r:id="rId18"/>
    <p:sldId id="259" r:id="rId19"/>
    <p:sldId id="262" r:id="rId20"/>
    <p:sldId id="312" r:id="rId21"/>
    <p:sldId id="267" r:id="rId22"/>
    <p:sldId id="269" r:id="rId23"/>
    <p:sldId id="313" r:id="rId24"/>
    <p:sldId id="270" r:id="rId25"/>
    <p:sldId id="271" r:id="rId26"/>
    <p:sldId id="272" r:id="rId27"/>
    <p:sldId id="273" r:id="rId28"/>
    <p:sldId id="276" r:id="rId29"/>
    <p:sldId id="277" r:id="rId30"/>
    <p:sldId id="325" r:id="rId31"/>
    <p:sldId id="326" r:id="rId32"/>
    <p:sldId id="282" r:id="rId33"/>
    <p:sldId id="283" r:id="rId34"/>
    <p:sldId id="284" r:id="rId35"/>
    <p:sldId id="285" r:id="rId36"/>
    <p:sldId id="286" r:id="rId37"/>
    <p:sldId id="315" r:id="rId38"/>
    <p:sldId id="288" r:id="rId39"/>
    <p:sldId id="289" r:id="rId40"/>
    <p:sldId id="290" r:id="rId41"/>
    <p:sldId id="291" r:id="rId42"/>
    <p:sldId id="316" r:id="rId43"/>
    <p:sldId id="310" r:id="rId44"/>
    <p:sldId id="317" r:id="rId45"/>
    <p:sldId id="293" r:id="rId46"/>
    <p:sldId id="298" r:id="rId47"/>
    <p:sldId id="322" r:id="rId48"/>
    <p:sldId id="321" r:id="rId49"/>
    <p:sldId id="320" r:id="rId50"/>
    <p:sldId id="294" r:id="rId51"/>
    <p:sldId id="324" r:id="rId52"/>
  </p:sldIdLst>
  <p:sldSz cx="12192000" cy="6858000"/>
  <p:notesSz cx="7010400" cy="9296400"/>
  <p:custDataLst>
    <p:tags r:id="rId5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iliane" initials="L"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C534"/>
    <a:srgbClr val="14C4D9"/>
    <a:srgbClr val="12B7C8"/>
    <a:srgbClr val="27D337"/>
    <a:srgbClr val="E0BDE1"/>
    <a:srgbClr val="3EDB4C"/>
    <a:srgbClr val="999999"/>
    <a:srgbClr val="333333"/>
    <a:srgbClr val="595959"/>
    <a:srgbClr val="A5A5A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47" autoAdjust="0"/>
    <p:restoredTop sz="78650" autoAdjust="0"/>
  </p:normalViewPr>
  <p:slideViewPr>
    <p:cSldViewPr snapToGrid="0" snapToObjects="1">
      <p:cViewPr varScale="1">
        <p:scale>
          <a:sx n="71" d="100"/>
          <a:sy n="71" d="100"/>
        </p:scale>
        <p:origin x="882" y="78"/>
      </p:cViewPr>
      <p:guideLst>
        <p:guide orient="horz" pos="2160"/>
        <p:guide pos="3840"/>
      </p:guideLst>
    </p:cSldViewPr>
  </p:slideViewPr>
  <p:notesTextViewPr>
    <p:cViewPr>
      <p:scale>
        <a:sx n="1" d="1"/>
        <a:sy n="1" d="1"/>
      </p:scale>
      <p:origin x="0" y="0"/>
    </p:cViewPr>
  </p:notesTextViewPr>
  <p:notesViewPr>
    <p:cSldViewPr snapToGrid="0" snapToObjects="1">
      <p:cViewPr varScale="1">
        <p:scale>
          <a:sx n="64" d="100"/>
          <a:sy n="64" d="100"/>
        </p:scale>
        <p:origin x="-3144" y="-82"/>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slide" Target="slides/slide37.xml"/><Relationship Id="rId50" Type="http://schemas.openxmlformats.org/officeDocument/2006/relationships/slide" Target="slides/slide40.xml"/><Relationship Id="rId55" Type="http://schemas.openxmlformats.org/officeDocument/2006/relationships/tags" Target="tags/tag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slide" Target="slides/slide31.xml"/><Relationship Id="rId54"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notesMaster" Target="notesMasters/notesMaster1.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presProps" Target="presProps.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commentAuthors" Target="commentAuthors.xml"/><Relationship Id="rId8" Type="http://schemas.openxmlformats.org/officeDocument/2006/relationships/slideMaster" Target="slideMasters/slideMaster5.xml"/><Relationship Id="rId51" Type="http://schemas.openxmlformats.org/officeDocument/2006/relationships/slide" Target="slides/slide41.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6AF850CB-BC9B-4C8F-934D-EBEBEB2EC86D}" type="datetimeFigureOut">
              <a:rPr lang="en-US" smtClean="0"/>
              <a:t>11/5/2019</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19F76A41-9222-4A7D-A294-E50DC58972C4}" type="slidenum">
              <a:rPr lang="en-US" smtClean="0"/>
              <a:t>‹#›</a:t>
            </a:fld>
            <a:endParaRPr lang="en-US"/>
          </a:p>
        </p:txBody>
      </p:sp>
    </p:spTree>
    <p:extLst>
      <p:ext uri="{BB962C8B-B14F-4D97-AF65-F5344CB8AC3E}">
        <p14:creationId xmlns:p14="http://schemas.microsoft.com/office/powerpoint/2010/main" val="18050714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A9EEFAF1-180D-474F-AE39-1680B758EC3B}" type="datetimeFigureOut">
              <a:rPr lang="en-US" smtClean="0"/>
              <a:t>11/5/2019</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0F35116C-148C-3541-9BB1-4E268B31E0E5}" type="slidenum">
              <a:rPr lang="en-US" smtClean="0"/>
              <a:t>‹#›</a:t>
            </a:fld>
            <a:endParaRPr lang="en-US"/>
          </a:p>
        </p:txBody>
      </p:sp>
    </p:spTree>
    <p:extLst>
      <p:ext uri="{BB962C8B-B14F-4D97-AF65-F5344CB8AC3E}">
        <p14:creationId xmlns:p14="http://schemas.microsoft.com/office/powerpoint/2010/main" val="1598121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1</a:t>
            </a:fld>
            <a:endParaRPr lang="en-US"/>
          </a:p>
        </p:txBody>
      </p:sp>
    </p:spTree>
    <p:extLst>
      <p:ext uri="{BB962C8B-B14F-4D97-AF65-F5344CB8AC3E}">
        <p14:creationId xmlns:p14="http://schemas.microsoft.com/office/powerpoint/2010/main" val="38754630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10</a:t>
            </a:fld>
            <a:endParaRPr lang="en-US"/>
          </a:p>
        </p:txBody>
      </p:sp>
    </p:spTree>
    <p:extLst>
      <p:ext uri="{BB962C8B-B14F-4D97-AF65-F5344CB8AC3E}">
        <p14:creationId xmlns:p14="http://schemas.microsoft.com/office/powerpoint/2010/main" val="26038603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11</a:t>
            </a:fld>
            <a:endParaRPr lang="en-US"/>
          </a:p>
        </p:txBody>
      </p:sp>
    </p:spTree>
    <p:extLst>
      <p:ext uri="{BB962C8B-B14F-4D97-AF65-F5344CB8AC3E}">
        <p14:creationId xmlns:p14="http://schemas.microsoft.com/office/powerpoint/2010/main" val="1039525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12</a:t>
            </a:fld>
            <a:endParaRPr lang="en-US"/>
          </a:p>
        </p:txBody>
      </p:sp>
    </p:spTree>
    <p:extLst>
      <p:ext uri="{BB962C8B-B14F-4D97-AF65-F5344CB8AC3E}">
        <p14:creationId xmlns:p14="http://schemas.microsoft.com/office/powerpoint/2010/main" val="22456333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13</a:t>
            </a:fld>
            <a:endParaRPr lang="en-US"/>
          </a:p>
        </p:txBody>
      </p:sp>
    </p:spTree>
    <p:extLst>
      <p:ext uri="{BB962C8B-B14F-4D97-AF65-F5344CB8AC3E}">
        <p14:creationId xmlns:p14="http://schemas.microsoft.com/office/powerpoint/2010/main" val="41434107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14</a:t>
            </a:fld>
            <a:endParaRPr lang="en-US"/>
          </a:p>
        </p:txBody>
      </p:sp>
    </p:spTree>
    <p:extLst>
      <p:ext uri="{BB962C8B-B14F-4D97-AF65-F5344CB8AC3E}">
        <p14:creationId xmlns:p14="http://schemas.microsoft.com/office/powerpoint/2010/main" val="15059721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15</a:t>
            </a:fld>
            <a:endParaRPr lang="en-US"/>
          </a:p>
        </p:txBody>
      </p:sp>
    </p:spTree>
    <p:extLst>
      <p:ext uri="{BB962C8B-B14F-4D97-AF65-F5344CB8AC3E}">
        <p14:creationId xmlns:p14="http://schemas.microsoft.com/office/powerpoint/2010/main" val="27407480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16</a:t>
            </a:fld>
            <a:endParaRPr lang="en-US"/>
          </a:p>
        </p:txBody>
      </p:sp>
    </p:spTree>
    <p:extLst>
      <p:ext uri="{BB962C8B-B14F-4D97-AF65-F5344CB8AC3E}">
        <p14:creationId xmlns:p14="http://schemas.microsoft.com/office/powerpoint/2010/main" val="18572647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17</a:t>
            </a:fld>
            <a:endParaRPr lang="en-US"/>
          </a:p>
        </p:txBody>
      </p:sp>
    </p:spTree>
    <p:extLst>
      <p:ext uri="{BB962C8B-B14F-4D97-AF65-F5344CB8AC3E}">
        <p14:creationId xmlns:p14="http://schemas.microsoft.com/office/powerpoint/2010/main" val="10381811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18</a:t>
            </a:fld>
            <a:endParaRPr lang="en-US"/>
          </a:p>
        </p:txBody>
      </p:sp>
    </p:spTree>
    <p:extLst>
      <p:ext uri="{BB962C8B-B14F-4D97-AF65-F5344CB8AC3E}">
        <p14:creationId xmlns:p14="http://schemas.microsoft.com/office/powerpoint/2010/main" val="33385227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19</a:t>
            </a:fld>
            <a:endParaRPr lang="en-US"/>
          </a:p>
        </p:txBody>
      </p:sp>
    </p:spTree>
    <p:extLst>
      <p:ext uri="{BB962C8B-B14F-4D97-AF65-F5344CB8AC3E}">
        <p14:creationId xmlns:p14="http://schemas.microsoft.com/office/powerpoint/2010/main" val="1341254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2</a:t>
            </a:fld>
            <a:endParaRPr lang="en-US"/>
          </a:p>
        </p:txBody>
      </p:sp>
    </p:spTree>
    <p:extLst>
      <p:ext uri="{BB962C8B-B14F-4D97-AF65-F5344CB8AC3E}">
        <p14:creationId xmlns:p14="http://schemas.microsoft.com/office/powerpoint/2010/main" val="30571373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20</a:t>
            </a:fld>
            <a:endParaRPr lang="en-US"/>
          </a:p>
        </p:txBody>
      </p:sp>
    </p:spTree>
    <p:extLst>
      <p:ext uri="{BB962C8B-B14F-4D97-AF65-F5344CB8AC3E}">
        <p14:creationId xmlns:p14="http://schemas.microsoft.com/office/powerpoint/2010/main" val="12812290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21</a:t>
            </a:fld>
            <a:endParaRPr lang="en-US"/>
          </a:p>
        </p:txBody>
      </p:sp>
    </p:spTree>
    <p:extLst>
      <p:ext uri="{BB962C8B-B14F-4D97-AF65-F5344CB8AC3E}">
        <p14:creationId xmlns:p14="http://schemas.microsoft.com/office/powerpoint/2010/main" val="14108603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23</a:t>
            </a:fld>
            <a:endParaRPr lang="en-US"/>
          </a:p>
        </p:txBody>
      </p:sp>
    </p:spTree>
    <p:extLst>
      <p:ext uri="{BB962C8B-B14F-4D97-AF65-F5344CB8AC3E}">
        <p14:creationId xmlns:p14="http://schemas.microsoft.com/office/powerpoint/2010/main" val="31928554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24</a:t>
            </a:fld>
            <a:endParaRPr lang="en-US"/>
          </a:p>
        </p:txBody>
      </p:sp>
    </p:spTree>
    <p:extLst>
      <p:ext uri="{BB962C8B-B14F-4D97-AF65-F5344CB8AC3E}">
        <p14:creationId xmlns:p14="http://schemas.microsoft.com/office/powerpoint/2010/main" val="3407374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25</a:t>
            </a:fld>
            <a:endParaRPr lang="en-US"/>
          </a:p>
        </p:txBody>
      </p:sp>
    </p:spTree>
    <p:extLst>
      <p:ext uri="{BB962C8B-B14F-4D97-AF65-F5344CB8AC3E}">
        <p14:creationId xmlns:p14="http://schemas.microsoft.com/office/powerpoint/2010/main" val="18850229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26</a:t>
            </a:fld>
            <a:endParaRPr lang="en-US"/>
          </a:p>
        </p:txBody>
      </p:sp>
    </p:spTree>
    <p:extLst>
      <p:ext uri="{BB962C8B-B14F-4D97-AF65-F5344CB8AC3E}">
        <p14:creationId xmlns:p14="http://schemas.microsoft.com/office/powerpoint/2010/main" val="13189155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27</a:t>
            </a:fld>
            <a:endParaRPr lang="en-US"/>
          </a:p>
        </p:txBody>
      </p:sp>
    </p:spTree>
    <p:extLst>
      <p:ext uri="{BB962C8B-B14F-4D97-AF65-F5344CB8AC3E}">
        <p14:creationId xmlns:p14="http://schemas.microsoft.com/office/powerpoint/2010/main" val="28783551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28</a:t>
            </a:fld>
            <a:endParaRPr lang="en-US"/>
          </a:p>
        </p:txBody>
      </p:sp>
    </p:spTree>
    <p:extLst>
      <p:ext uri="{BB962C8B-B14F-4D97-AF65-F5344CB8AC3E}">
        <p14:creationId xmlns:p14="http://schemas.microsoft.com/office/powerpoint/2010/main" val="331487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29</a:t>
            </a:fld>
            <a:endParaRPr lang="en-US"/>
          </a:p>
        </p:txBody>
      </p:sp>
    </p:spTree>
    <p:extLst>
      <p:ext uri="{BB962C8B-B14F-4D97-AF65-F5344CB8AC3E}">
        <p14:creationId xmlns:p14="http://schemas.microsoft.com/office/powerpoint/2010/main" val="127420662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30</a:t>
            </a:fld>
            <a:endParaRPr lang="en-US"/>
          </a:p>
        </p:txBody>
      </p:sp>
    </p:spTree>
    <p:extLst>
      <p:ext uri="{BB962C8B-B14F-4D97-AF65-F5344CB8AC3E}">
        <p14:creationId xmlns:p14="http://schemas.microsoft.com/office/powerpoint/2010/main" val="41866755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3</a:t>
            </a:fld>
            <a:endParaRPr lang="en-US"/>
          </a:p>
        </p:txBody>
      </p:sp>
    </p:spTree>
    <p:extLst>
      <p:ext uri="{BB962C8B-B14F-4D97-AF65-F5344CB8AC3E}">
        <p14:creationId xmlns:p14="http://schemas.microsoft.com/office/powerpoint/2010/main" val="57343916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31</a:t>
            </a:fld>
            <a:endParaRPr lang="en-US"/>
          </a:p>
        </p:txBody>
      </p:sp>
    </p:spTree>
    <p:extLst>
      <p:ext uri="{BB962C8B-B14F-4D97-AF65-F5344CB8AC3E}">
        <p14:creationId xmlns:p14="http://schemas.microsoft.com/office/powerpoint/2010/main" val="24412954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32</a:t>
            </a:fld>
            <a:endParaRPr lang="en-US"/>
          </a:p>
        </p:txBody>
      </p:sp>
    </p:spTree>
    <p:extLst>
      <p:ext uri="{BB962C8B-B14F-4D97-AF65-F5344CB8AC3E}">
        <p14:creationId xmlns:p14="http://schemas.microsoft.com/office/powerpoint/2010/main" val="52013581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33</a:t>
            </a:fld>
            <a:endParaRPr lang="en-US"/>
          </a:p>
        </p:txBody>
      </p:sp>
    </p:spTree>
    <p:extLst>
      <p:ext uri="{BB962C8B-B14F-4D97-AF65-F5344CB8AC3E}">
        <p14:creationId xmlns:p14="http://schemas.microsoft.com/office/powerpoint/2010/main" val="1266579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34</a:t>
            </a:fld>
            <a:endParaRPr lang="en-US"/>
          </a:p>
        </p:txBody>
      </p:sp>
    </p:spTree>
    <p:extLst>
      <p:ext uri="{BB962C8B-B14F-4D97-AF65-F5344CB8AC3E}">
        <p14:creationId xmlns:p14="http://schemas.microsoft.com/office/powerpoint/2010/main" val="284529374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35</a:t>
            </a:fld>
            <a:endParaRPr lang="en-US"/>
          </a:p>
        </p:txBody>
      </p:sp>
    </p:spTree>
    <p:extLst>
      <p:ext uri="{BB962C8B-B14F-4D97-AF65-F5344CB8AC3E}">
        <p14:creationId xmlns:p14="http://schemas.microsoft.com/office/powerpoint/2010/main" val="366738550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36</a:t>
            </a:fld>
            <a:endParaRPr lang="en-US"/>
          </a:p>
        </p:txBody>
      </p:sp>
    </p:spTree>
    <p:extLst>
      <p:ext uri="{BB962C8B-B14F-4D97-AF65-F5344CB8AC3E}">
        <p14:creationId xmlns:p14="http://schemas.microsoft.com/office/powerpoint/2010/main" val="335717198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37</a:t>
            </a:fld>
            <a:endParaRPr lang="en-US"/>
          </a:p>
        </p:txBody>
      </p:sp>
    </p:spTree>
    <p:extLst>
      <p:ext uri="{BB962C8B-B14F-4D97-AF65-F5344CB8AC3E}">
        <p14:creationId xmlns:p14="http://schemas.microsoft.com/office/powerpoint/2010/main" val="291779923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38</a:t>
            </a:fld>
            <a:endParaRPr lang="en-US"/>
          </a:p>
        </p:txBody>
      </p:sp>
    </p:spTree>
    <p:extLst>
      <p:ext uri="{BB962C8B-B14F-4D97-AF65-F5344CB8AC3E}">
        <p14:creationId xmlns:p14="http://schemas.microsoft.com/office/powerpoint/2010/main" val="162735699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39</a:t>
            </a:fld>
            <a:endParaRPr lang="en-US"/>
          </a:p>
        </p:txBody>
      </p:sp>
    </p:spTree>
    <p:extLst>
      <p:ext uri="{BB962C8B-B14F-4D97-AF65-F5344CB8AC3E}">
        <p14:creationId xmlns:p14="http://schemas.microsoft.com/office/powerpoint/2010/main" val="148186651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40</a:t>
            </a:fld>
            <a:endParaRPr lang="en-US"/>
          </a:p>
        </p:txBody>
      </p:sp>
    </p:spTree>
    <p:extLst>
      <p:ext uri="{BB962C8B-B14F-4D97-AF65-F5344CB8AC3E}">
        <p14:creationId xmlns:p14="http://schemas.microsoft.com/office/powerpoint/2010/main" val="26964368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4</a:t>
            </a:fld>
            <a:endParaRPr lang="en-US"/>
          </a:p>
        </p:txBody>
      </p:sp>
    </p:spTree>
    <p:extLst>
      <p:ext uri="{BB962C8B-B14F-4D97-AF65-F5344CB8AC3E}">
        <p14:creationId xmlns:p14="http://schemas.microsoft.com/office/powerpoint/2010/main" val="98272151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smtClean="0"/>
              <a:t>Replace</a:t>
            </a:r>
            <a:r>
              <a:rPr lang="en-US" baseline="0" dirty="0" smtClean="0"/>
              <a:t> Thank you by Merci</a:t>
            </a:r>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41</a:t>
            </a:fld>
            <a:endParaRPr lang="en-US"/>
          </a:p>
        </p:txBody>
      </p:sp>
    </p:spTree>
    <p:extLst>
      <p:ext uri="{BB962C8B-B14F-4D97-AF65-F5344CB8AC3E}">
        <p14:creationId xmlns:p14="http://schemas.microsoft.com/office/powerpoint/2010/main" val="3424472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noTextEdit="1"/>
          </p:cNvSpPr>
          <p:nvPr>
            <p:ph type="sldImg"/>
          </p:nvPr>
        </p:nvSpPr>
        <p:spPr>
          <a:xfrm>
            <a:off x="717550" y="1162050"/>
            <a:ext cx="5575300" cy="3136900"/>
          </a:xfrm>
        </p:spPr>
      </p:sp>
      <p:sp>
        <p:nvSpPr>
          <p:cNvPr id="3686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smtClean="0"/>
          </a:p>
        </p:txBody>
      </p:sp>
      <p:sp>
        <p:nvSpPr>
          <p:cNvPr id="36868" name="Slide Number Placeholder 3"/>
          <p:cNvSpPr txBox="1">
            <a:spLocks noGrp="1"/>
          </p:cNvSpPr>
          <p:nvPr/>
        </p:nvSpPr>
        <p:spPr bwMode="auto">
          <a:xfrm>
            <a:off x="3970339" y="8829675"/>
            <a:ext cx="30384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3" tIns="45700" rIns="91403" bIns="45700" anchor="b"/>
          <a:lstStyle>
            <a:lvl1pPr defTabSz="911225">
              <a:spcBef>
                <a:spcPct val="30000"/>
              </a:spcBef>
              <a:defRPr sz="1200">
                <a:solidFill>
                  <a:schemeClr val="tx1"/>
                </a:solidFill>
                <a:latin typeface="Arial"/>
                <a:ea typeface="ＭＳ Ｐゴシック" pitchFamily="34" charset="-128"/>
              </a:defRPr>
            </a:lvl1pPr>
            <a:lvl2pPr marL="742950" indent="-285750" defTabSz="911225">
              <a:spcBef>
                <a:spcPct val="30000"/>
              </a:spcBef>
              <a:defRPr sz="1200">
                <a:solidFill>
                  <a:schemeClr val="tx1"/>
                </a:solidFill>
                <a:latin typeface="Arial"/>
                <a:ea typeface="ＭＳ Ｐゴシック" pitchFamily="34" charset="-128"/>
              </a:defRPr>
            </a:lvl2pPr>
            <a:lvl3pPr marL="1143000" indent="-228600" defTabSz="911225">
              <a:spcBef>
                <a:spcPct val="30000"/>
              </a:spcBef>
              <a:defRPr sz="1200">
                <a:solidFill>
                  <a:schemeClr val="tx1"/>
                </a:solidFill>
                <a:latin typeface="Arial"/>
                <a:ea typeface="ＭＳ Ｐゴシック" pitchFamily="34" charset="-128"/>
              </a:defRPr>
            </a:lvl3pPr>
            <a:lvl4pPr marL="1600200" indent="-228600" defTabSz="911225">
              <a:spcBef>
                <a:spcPct val="30000"/>
              </a:spcBef>
              <a:defRPr sz="1200">
                <a:solidFill>
                  <a:schemeClr val="tx1"/>
                </a:solidFill>
                <a:latin typeface="Arial"/>
                <a:ea typeface="ＭＳ Ｐゴシック" pitchFamily="34" charset="-128"/>
              </a:defRPr>
            </a:lvl4pPr>
            <a:lvl5pPr marL="2057400" indent="-228600" defTabSz="911225">
              <a:spcBef>
                <a:spcPct val="30000"/>
              </a:spcBef>
              <a:defRPr sz="1200">
                <a:solidFill>
                  <a:schemeClr val="tx1"/>
                </a:solidFill>
                <a:latin typeface="Arial"/>
                <a:ea typeface="ＭＳ Ｐゴシック" pitchFamily="34" charset="-128"/>
              </a:defRPr>
            </a:lvl5pPr>
            <a:lvl6pPr marL="2514600" indent="-228600" defTabSz="911225" eaLnBrk="0" fontAlgn="base" hangingPunct="0">
              <a:spcBef>
                <a:spcPct val="30000"/>
              </a:spcBef>
              <a:spcAft>
                <a:spcPct val="0"/>
              </a:spcAft>
              <a:defRPr sz="1200">
                <a:solidFill>
                  <a:schemeClr val="tx1"/>
                </a:solidFill>
                <a:latin typeface="Arial"/>
                <a:ea typeface="ＭＳ Ｐゴシック" pitchFamily="34" charset="-128"/>
              </a:defRPr>
            </a:lvl6pPr>
            <a:lvl7pPr marL="2971800" indent="-228600" defTabSz="911225" eaLnBrk="0" fontAlgn="base" hangingPunct="0">
              <a:spcBef>
                <a:spcPct val="30000"/>
              </a:spcBef>
              <a:spcAft>
                <a:spcPct val="0"/>
              </a:spcAft>
              <a:defRPr sz="1200">
                <a:solidFill>
                  <a:schemeClr val="tx1"/>
                </a:solidFill>
                <a:latin typeface="Arial"/>
                <a:ea typeface="ＭＳ Ｐゴシック" pitchFamily="34" charset="-128"/>
              </a:defRPr>
            </a:lvl7pPr>
            <a:lvl8pPr marL="3429000" indent="-228600" defTabSz="911225" eaLnBrk="0" fontAlgn="base" hangingPunct="0">
              <a:spcBef>
                <a:spcPct val="30000"/>
              </a:spcBef>
              <a:spcAft>
                <a:spcPct val="0"/>
              </a:spcAft>
              <a:defRPr sz="1200">
                <a:solidFill>
                  <a:schemeClr val="tx1"/>
                </a:solidFill>
                <a:latin typeface="Arial"/>
                <a:ea typeface="ＭＳ Ｐゴシック" pitchFamily="34" charset="-128"/>
              </a:defRPr>
            </a:lvl8pPr>
            <a:lvl9pPr marL="3886200" indent="-228600" defTabSz="911225" eaLnBrk="0" fontAlgn="base" hangingPunct="0">
              <a:spcBef>
                <a:spcPct val="30000"/>
              </a:spcBef>
              <a:spcAft>
                <a:spcPct val="0"/>
              </a:spcAft>
              <a:defRPr sz="1200">
                <a:solidFill>
                  <a:schemeClr val="tx1"/>
                </a:solidFill>
                <a:latin typeface="Arial"/>
                <a:ea typeface="ＭＳ Ｐゴシック" pitchFamily="34" charset="-128"/>
              </a:defRPr>
            </a:lvl9pPr>
          </a:lstStyle>
          <a:p>
            <a:pPr algn="r" eaLnBrk="1" hangingPunct="1">
              <a:spcBef>
                <a:spcPct val="0"/>
              </a:spcBef>
            </a:pPr>
            <a:fld id="{5C952D0B-F4AA-49DB-AF59-39B08A6D84F9}" type="slidenum">
              <a:rPr lang="en-US" altLang="en-US" b="0">
                <a:solidFill>
                  <a:srgbClr val="000000"/>
                </a:solidFill>
              </a:rPr>
              <a:pPr algn="r" eaLnBrk="1" hangingPunct="1">
                <a:spcBef>
                  <a:spcPct val="0"/>
                </a:spcBef>
              </a:pPr>
              <a:t>5</a:t>
            </a:fld>
            <a:endParaRPr lang="en-US" altLang="en-US" b="0">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6</a:t>
            </a:fld>
            <a:endParaRPr lang="en-US"/>
          </a:p>
        </p:txBody>
      </p:sp>
    </p:spTree>
    <p:extLst>
      <p:ext uri="{BB962C8B-B14F-4D97-AF65-F5344CB8AC3E}">
        <p14:creationId xmlns:p14="http://schemas.microsoft.com/office/powerpoint/2010/main" val="33652117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7</a:t>
            </a:fld>
            <a:endParaRPr lang="en-US"/>
          </a:p>
        </p:txBody>
      </p:sp>
    </p:spTree>
    <p:extLst>
      <p:ext uri="{BB962C8B-B14F-4D97-AF65-F5344CB8AC3E}">
        <p14:creationId xmlns:p14="http://schemas.microsoft.com/office/powerpoint/2010/main" val="15050250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8</a:t>
            </a:fld>
            <a:endParaRPr lang="en-US"/>
          </a:p>
        </p:txBody>
      </p:sp>
    </p:spTree>
    <p:extLst>
      <p:ext uri="{BB962C8B-B14F-4D97-AF65-F5344CB8AC3E}">
        <p14:creationId xmlns:p14="http://schemas.microsoft.com/office/powerpoint/2010/main" val="8695137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9</a:t>
            </a:fld>
            <a:endParaRPr lang="en-US"/>
          </a:p>
        </p:txBody>
      </p:sp>
    </p:spTree>
    <p:extLst>
      <p:ext uri="{BB962C8B-B14F-4D97-AF65-F5344CB8AC3E}">
        <p14:creationId xmlns:p14="http://schemas.microsoft.com/office/powerpoint/2010/main" val="16088513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5" Type="http://schemas.openxmlformats.org/officeDocument/2006/relationships/slideMaster" Target="../slideMasters/slideMaster1.xml"/><Relationship Id="rId4" Type="http://schemas.openxmlformats.org/officeDocument/2006/relationships/tags" Target="../tags/tag16.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slideMaster" Target="../slideMasters/slideMaster2.xml"/><Relationship Id="rId5" Type="http://schemas.openxmlformats.org/officeDocument/2006/relationships/tags" Target="../tags/tag61.xml"/><Relationship Id="rId4" Type="http://schemas.openxmlformats.org/officeDocument/2006/relationships/tags" Target="../tags/tag60.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tags" Target="../tags/tag62.xml"/><Relationship Id="rId6" Type="http://schemas.openxmlformats.org/officeDocument/2006/relationships/image" Target="../media/image3.jpeg"/><Relationship Id="rId5" Type="http://schemas.openxmlformats.org/officeDocument/2006/relationships/slideMaster" Target="../slideMasters/slideMaster2.xml"/><Relationship Id="rId4" Type="http://schemas.openxmlformats.org/officeDocument/2006/relationships/tags" Target="../tags/tag65.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79.xml"/><Relationship Id="rId2" Type="http://schemas.openxmlformats.org/officeDocument/2006/relationships/tags" Target="../tags/tag78.xml"/><Relationship Id="rId1" Type="http://schemas.openxmlformats.org/officeDocument/2006/relationships/tags" Target="../tags/tag77.xml"/><Relationship Id="rId5" Type="http://schemas.openxmlformats.org/officeDocument/2006/relationships/slideMaster" Target="../slideMasters/slideMaster3.xml"/><Relationship Id="rId4" Type="http://schemas.openxmlformats.org/officeDocument/2006/relationships/tags" Target="../tags/tag80.xml"/></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tags" Target="../tags/tag81.xml"/><Relationship Id="rId5" Type="http://schemas.openxmlformats.org/officeDocument/2006/relationships/slideMaster" Target="../slideMasters/slideMaster3.xml"/><Relationship Id="rId4" Type="http://schemas.openxmlformats.org/officeDocument/2006/relationships/tags" Target="../tags/tag8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slideMaster" Target="../slideMasters/slideMaster1.xml"/><Relationship Id="rId4" Type="http://schemas.openxmlformats.org/officeDocument/2006/relationships/tags" Target="../tags/tag20.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tags" Target="../tags/tag98.xml"/><Relationship Id="rId2" Type="http://schemas.openxmlformats.org/officeDocument/2006/relationships/tags" Target="../tags/tag97.xml"/><Relationship Id="rId1" Type="http://schemas.openxmlformats.org/officeDocument/2006/relationships/tags" Target="../tags/tag96.xml"/><Relationship Id="rId4"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tags" Target="../tags/tag99.xml"/><Relationship Id="rId5" Type="http://schemas.openxmlformats.org/officeDocument/2006/relationships/slideMaster" Target="../slideMasters/slideMaster4.xml"/><Relationship Id="rId4" Type="http://schemas.openxmlformats.org/officeDocument/2006/relationships/tags" Target="../tags/tag102.xml"/></Relationships>
</file>

<file path=ppt/slideLayouts/_rels/slideLayout24.xml.rels><?xml version="1.0" encoding="UTF-8" standalone="yes"?>
<Relationships xmlns="http://schemas.openxmlformats.org/package/2006/relationships"><Relationship Id="rId3" Type="http://schemas.openxmlformats.org/officeDocument/2006/relationships/tags" Target="../tags/tag105.xml"/><Relationship Id="rId2" Type="http://schemas.openxmlformats.org/officeDocument/2006/relationships/tags" Target="../tags/tag104.xml"/><Relationship Id="rId1" Type="http://schemas.openxmlformats.org/officeDocument/2006/relationships/tags" Target="../tags/tag103.xml"/><Relationship Id="rId6" Type="http://schemas.openxmlformats.org/officeDocument/2006/relationships/slideMaster" Target="../slideMasters/slideMaster4.xml"/><Relationship Id="rId5" Type="http://schemas.openxmlformats.org/officeDocument/2006/relationships/tags" Target="../tags/tag107.xml"/><Relationship Id="rId4" Type="http://schemas.openxmlformats.org/officeDocument/2006/relationships/tags" Target="../tags/tag106.xml"/></Relationships>
</file>

<file path=ppt/slideLayouts/_rels/slideLayout25.xml.rels><?xml version="1.0" encoding="UTF-8" standalone="yes"?>
<Relationships xmlns="http://schemas.openxmlformats.org/package/2006/relationships"><Relationship Id="rId3" Type="http://schemas.openxmlformats.org/officeDocument/2006/relationships/tags" Target="../tags/tag110.xml"/><Relationship Id="rId2" Type="http://schemas.openxmlformats.org/officeDocument/2006/relationships/tags" Target="../tags/tag109.xml"/><Relationship Id="rId1" Type="http://schemas.openxmlformats.org/officeDocument/2006/relationships/tags" Target="../tags/tag108.xml"/><Relationship Id="rId6" Type="http://schemas.openxmlformats.org/officeDocument/2006/relationships/image" Target="../media/image5.jpeg"/><Relationship Id="rId5" Type="http://schemas.openxmlformats.org/officeDocument/2006/relationships/slideMaster" Target="../slideMasters/slideMaster4.xml"/><Relationship Id="rId4" Type="http://schemas.openxmlformats.org/officeDocument/2006/relationships/tags" Target="../tags/tag11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3" Type="http://schemas.openxmlformats.org/officeDocument/2006/relationships/tags" Target="../tags/tag114.xml"/><Relationship Id="rId2" Type="http://schemas.openxmlformats.org/officeDocument/2006/relationships/tags" Target="../tags/tag113.xml"/><Relationship Id="rId1" Type="http://schemas.openxmlformats.org/officeDocument/2006/relationships/tags" Target="../tags/tag112.xml"/><Relationship Id="rId5" Type="http://schemas.openxmlformats.org/officeDocument/2006/relationships/slideMaster" Target="../slideMasters/slideMaster4.xml"/><Relationship Id="rId4" Type="http://schemas.openxmlformats.org/officeDocument/2006/relationships/tags" Target="../tags/tag11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tags" Target="../tags/tag127.xml"/><Relationship Id="rId4"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slideMaster" Target="../slideMasters/slideMaster1.xml"/><Relationship Id="rId5" Type="http://schemas.openxmlformats.org/officeDocument/2006/relationships/tags" Target="../tags/tag25.xml"/><Relationship Id="rId4" Type="http://schemas.openxmlformats.org/officeDocument/2006/relationships/tags" Target="../tags/tag24.xml"/></Relationships>
</file>

<file path=ppt/slideLayouts/_rels/slideLayout30.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 Id="rId5" Type="http://schemas.openxmlformats.org/officeDocument/2006/relationships/slideMaster" Target="../slideMasters/slideMaster5.xml"/><Relationship Id="rId4" Type="http://schemas.openxmlformats.org/officeDocument/2006/relationships/tags" Target="../tags/tag133.xml"/></Relationships>
</file>

<file path=ppt/slideLayouts/_rels/slideLayout31.xml.rels><?xml version="1.0" encoding="UTF-8" standalone="yes"?>
<Relationships xmlns="http://schemas.openxmlformats.org/package/2006/relationships"><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tags" Target="../tags/tag134.xml"/><Relationship Id="rId6" Type="http://schemas.openxmlformats.org/officeDocument/2006/relationships/slideMaster" Target="../slideMasters/slideMaster5.xml"/><Relationship Id="rId5" Type="http://schemas.openxmlformats.org/officeDocument/2006/relationships/tags" Target="../tags/tag138.xml"/><Relationship Id="rId4" Type="http://schemas.openxmlformats.org/officeDocument/2006/relationships/tags" Target="../tags/tag137.xml"/></Relationships>
</file>

<file path=ppt/slideLayouts/_rels/slideLayout32.xml.rels><?xml version="1.0" encoding="UTF-8" standalone="yes"?>
<Relationships xmlns="http://schemas.openxmlformats.org/package/2006/relationships"><Relationship Id="rId3" Type="http://schemas.openxmlformats.org/officeDocument/2006/relationships/tags" Target="../tags/tag141.xml"/><Relationship Id="rId2" Type="http://schemas.openxmlformats.org/officeDocument/2006/relationships/tags" Target="../tags/tag140.xml"/><Relationship Id="rId1" Type="http://schemas.openxmlformats.org/officeDocument/2006/relationships/tags" Target="../tags/tag139.xml"/><Relationship Id="rId6" Type="http://schemas.openxmlformats.org/officeDocument/2006/relationships/image" Target="../media/image6.jpeg"/><Relationship Id="rId5" Type="http://schemas.openxmlformats.org/officeDocument/2006/relationships/slideMaster" Target="../slideMasters/slideMaster5.xml"/><Relationship Id="rId4" Type="http://schemas.openxmlformats.org/officeDocument/2006/relationships/tags" Target="../tags/tag142.xml"/></Relationships>
</file>

<file path=ppt/slideLayouts/_rels/slideLayout33.xml.rels><?xml version="1.0" encoding="UTF-8" standalone="yes"?>
<Relationships xmlns="http://schemas.openxmlformats.org/package/2006/relationships"><Relationship Id="rId3" Type="http://schemas.openxmlformats.org/officeDocument/2006/relationships/tags" Target="../tags/tag145.xml"/><Relationship Id="rId2" Type="http://schemas.openxmlformats.org/officeDocument/2006/relationships/tags" Target="../tags/tag144.xml"/><Relationship Id="rId1" Type="http://schemas.openxmlformats.org/officeDocument/2006/relationships/tags" Target="../tags/tag143.xml"/><Relationship Id="rId5" Type="http://schemas.openxmlformats.org/officeDocument/2006/relationships/image" Target="../media/image7.jpeg"/><Relationship Id="rId4"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3" Type="http://schemas.openxmlformats.org/officeDocument/2006/relationships/tags" Target="../tags/tag148.xml"/><Relationship Id="rId2" Type="http://schemas.openxmlformats.org/officeDocument/2006/relationships/tags" Target="../tags/tag147.xml"/><Relationship Id="rId1" Type="http://schemas.openxmlformats.org/officeDocument/2006/relationships/tags" Target="../tags/tag146.xml"/><Relationship Id="rId6" Type="http://schemas.openxmlformats.org/officeDocument/2006/relationships/slideMaster" Target="../slideMasters/slideMaster5.xml"/><Relationship Id="rId5" Type="http://schemas.openxmlformats.org/officeDocument/2006/relationships/tags" Target="../tags/tag150.xml"/><Relationship Id="rId4" Type="http://schemas.openxmlformats.org/officeDocument/2006/relationships/tags" Target="../tags/tag149.xml"/></Relationships>
</file>

<file path=ppt/slideLayouts/_rels/slideLayout36.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61.xml"/></Relationships>
</file>

<file path=ppt/slideLayouts/_rels/slideLayout37.xml.rels><?xml version="1.0" encoding="UTF-8" standalone="yes"?>
<Relationships xmlns="http://schemas.openxmlformats.org/package/2006/relationships"><Relationship Id="rId3" Type="http://schemas.openxmlformats.org/officeDocument/2006/relationships/tags" Target="../tags/tag164.xml"/><Relationship Id="rId2" Type="http://schemas.openxmlformats.org/officeDocument/2006/relationships/tags" Target="../tags/tag163.xml"/><Relationship Id="rId1" Type="http://schemas.openxmlformats.org/officeDocument/2006/relationships/tags" Target="../tags/tag162.xml"/><Relationship Id="rId4"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image" Target="../media/image1.jpeg"/><Relationship Id="rId5" Type="http://schemas.openxmlformats.org/officeDocument/2006/relationships/slideMaster" Target="../slideMasters/slideMaster1.xml"/><Relationship Id="rId4" Type="http://schemas.openxmlformats.org/officeDocument/2006/relationships/tags" Target="../tags/tag29.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3" Type="http://schemas.openxmlformats.org/officeDocument/2006/relationships/tags" Target="../tags/tag178.xml"/><Relationship Id="rId2" Type="http://schemas.openxmlformats.org/officeDocument/2006/relationships/tags" Target="../tags/tag177.xml"/><Relationship Id="rId1" Type="http://schemas.openxmlformats.org/officeDocument/2006/relationships/tags" Target="../tags/tag176.xml"/><Relationship Id="rId6" Type="http://schemas.openxmlformats.org/officeDocument/2006/relationships/slideMaster" Target="../slideMasters/slideMaster7.xml"/><Relationship Id="rId5" Type="http://schemas.openxmlformats.org/officeDocument/2006/relationships/tags" Target="../tags/tag180.xml"/><Relationship Id="rId4" Type="http://schemas.openxmlformats.org/officeDocument/2006/relationships/tags" Target="../tags/tag179.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8" Type="http://schemas.openxmlformats.org/officeDocument/2006/relationships/tags" Target="../tags/tag188.xml"/><Relationship Id="rId3" Type="http://schemas.openxmlformats.org/officeDocument/2006/relationships/tags" Target="../tags/tag183.xml"/><Relationship Id="rId7" Type="http://schemas.openxmlformats.org/officeDocument/2006/relationships/tags" Target="../tags/tag187.xml"/><Relationship Id="rId2" Type="http://schemas.openxmlformats.org/officeDocument/2006/relationships/tags" Target="../tags/tag182.xml"/><Relationship Id="rId1" Type="http://schemas.openxmlformats.org/officeDocument/2006/relationships/tags" Target="../tags/tag181.xml"/><Relationship Id="rId6" Type="http://schemas.openxmlformats.org/officeDocument/2006/relationships/tags" Target="../tags/tag186.xml"/><Relationship Id="rId5" Type="http://schemas.openxmlformats.org/officeDocument/2006/relationships/tags" Target="../tags/tag185.xml"/><Relationship Id="rId4" Type="http://schemas.openxmlformats.org/officeDocument/2006/relationships/tags" Target="../tags/tag184.xml"/><Relationship Id="rId9"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3" Type="http://schemas.openxmlformats.org/officeDocument/2006/relationships/tags" Target="../tags/tag191.xml"/><Relationship Id="rId2" Type="http://schemas.openxmlformats.org/officeDocument/2006/relationships/tags" Target="../tags/tag190.xml"/><Relationship Id="rId1" Type="http://schemas.openxmlformats.org/officeDocument/2006/relationships/tags" Target="../tags/tag189.xml"/><Relationship Id="rId5" Type="http://schemas.openxmlformats.org/officeDocument/2006/relationships/slideMaster" Target="../slideMasters/slideMaster7.xml"/><Relationship Id="rId4" Type="http://schemas.openxmlformats.org/officeDocument/2006/relationships/tags" Target="../tags/tag19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image" Target="../media/image2.jpeg"/><Relationship Id="rId4"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tags" Target="../tags/tag195.xml"/><Relationship Id="rId2" Type="http://schemas.openxmlformats.org/officeDocument/2006/relationships/tags" Target="../tags/tag194.xml"/><Relationship Id="rId1" Type="http://schemas.openxmlformats.org/officeDocument/2006/relationships/tags" Target="../tags/tag193.xml"/><Relationship Id="rId4"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8" Type="http://schemas.openxmlformats.org/officeDocument/2006/relationships/tags" Target="../tags/tag203.xml"/><Relationship Id="rId13" Type="http://schemas.openxmlformats.org/officeDocument/2006/relationships/tags" Target="../tags/tag208.xml"/><Relationship Id="rId3" Type="http://schemas.openxmlformats.org/officeDocument/2006/relationships/tags" Target="../tags/tag198.xml"/><Relationship Id="rId7" Type="http://schemas.openxmlformats.org/officeDocument/2006/relationships/tags" Target="../tags/tag202.xml"/><Relationship Id="rId12" Type="http://schemas.openxmlformats.org/officeDocument/2006/relationships/tags" Target="../tags/tag207.xml"/><Relationship Id="rId2" Type="http://schemas.openxmlformats.org/officeDocument/2006/relationships/tags" Target="../tags/tag197.xml"/><Relationship Id="rId1" Type="http://schemas.openxmlformats.org/officeDocument/2006/relationships/tags" Target="../tags/tag196.xml"/><Relationship Id="rId6" Type="http://schemas.openxmlformats.org/officeDocument/2006/relationships/tags" Target="../tags/tag201.xml"/><Relationship Id="rId11" Type="http://schemas.openxmlformats.org/officeDocument/2006/relationships/tags" Target="../tags/tag206.xml"/><Relationship Id="rId5" Type="http://schemas.openxmlformats.org/officeDocument/2006/relationships/tags" Target="../tags/tag200.xml"/><Relationship Id="rId10" Type="http://schemas.openxmlformats.org/officeDocument/2006/relationships/tags" Target="../tags/tag205.xml"/><Relationship Id="rId4" Type="http://schemas.openxmlformats.org/officeDocument/2006/relationships/tags" Target="../tags/tag199.xml"/><Relationship Id="rId9" Type="http://schemas.openxmlformats.org/officeDocument/2006/relationships/tags" Target="../tags/tag204.xml"/><Relationship Id="rId14"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210.xml"/><Relationship Id="rId1" Type="http://schemas.openxmlformats.org/officeDocument/2006/relationships/tags" Target="../tags/tag209.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slideMaster" Target="../slideMasters/slideMaster1.xml"/><Relationship Id="rId5" Type="http://schemas.openxmlformats.org/officeDocument/2006/relationships/tags" Target="../tags/tag37.xml"/><Relationship Id="rId4" Type="http://schemas.openxmlformats.org/officeDocument/2006/relationships/tags" Target="../tags/tag36.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tags" Target="../tags/tag49.xml"/><Relationship Id="rId5" Type="http://schemas.openxmlformats.org/officeDocument/2006/relationships/slideMaster" Target="../slideMasters/slideMaster2.xml"/><Relationship Id="rId4" Type="http://schemas.openxmlformats.org/officeDocument/2006/relationships/tags" Target="../tags/tag52.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tags" Target="../tags/tag53.xml"/><Relationship Id="rId5" Type="http://schemas.openxmlformats.org/officeDocument/2006/relationships/slideMaster" Target="../slideMasters/slideMaster2.xml"/><Relationship Id="rId4" Type="http://schemas.openxmlformats.org/officeDocument/2006/relationships/tags" Target="../tags/tag56.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595959"/>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custDataLst>
              <p:tags r:id="rId1"/>
            </p:custDataLst>
          </p:nvPr>
        </p:nvSpPr>
        <p:spPr>
          <a:xfrm>
            <a:off x="1383325" y="3593245"/>
            <a:ext cx="9144000" cy="1655762"/>
          </a:xfrm>
        </p:spPr>
        <p:txBody>
          <a:bodyPr anchor="ctr"/>
          <a:lstStyle>
            <a:lvl1pPr algn="l">
              <a:defRPr sz="5000">
                <a:solidFill>
                  <a:sysClr val="windowText" lastClr="000000"/>
                </a:solidFill>
              </a:defRPr>
            </a:lvl1pPr>
          </a:lstStyle>
          <a:p>
            <a:r>
              <a:rPr lang="en-US" smtClean="0"/>
              <a:t>Click to edit </a:t>
            </a:r>
            <a:br>
              <a:rPr lang="en-US" smtClean="0"/>
            </a:br>
            <a:r>
              <a:rPr lang="en-US" smtClean="0"/>
              <a:t>Master title style</a:t>
            </a:r>
            <a:endParaRPr lang="en-US"/>
          </a:p>
        </p:txBody>
      </p:sp>
      <p:sp>
        <p:nvSpPr>
          <p:cNvPr id="3" name="Subtitle 2"/>
          <p:cNvSpPr>
            <a:spLocks noGrp="1"/>
          </p:cNvSpPr>
          <p:nvPr>
            <p:ph type="subTitle" idx="1" hasCustomPrompt="1"/>
            <p:custDataLst>
              <p:tags r:id="rId2"/>
            </p:custDataLst>
          </p:nvPr>
        </p:nvSpPr>
        <p:spPr>
          <a:xfrm>
            <a:off x="1269022" y="1216954"/>
            <a:ext cx="9144000" cy="1655762"/>
          </a:xfrm>
        </p:spPr>
        <p:txBody>
          <a:bodyPr anchor="ctr">
            <a:noAutofit/>
          </a:bodyPr>
          <a:lstStyle>
            <a:lvl1pPr marL="0" indent="0" algn="l">
              <a:buNone/>
              <a:defRPr sz="21000" b="1">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1</a:t>
            </a:r>
            <a:endParaRPr lang="en-US"/>
          </a:p>
        </p:txBody>
      </p:sp>
      <p:sp>
        <p:nvSpPr>
          <p:cNvPr id="5" name="Footer Placeholder 4"/>
          <p:cNvSpPr>
            <a:spLocks noGrp="1"/>
          </p:cNvSpPr>
          <p:nvPr>
            <p:ph type="ftr" sz="quarter" idx="11"/>
            <p:custDataLst>
              <p:tags r:id="rId3"/>
            </p:custDataLst>
          </p:nvPr>
        </p:nvSpPr>
        <p:spPr/>
        <p:txBody>
          <a:bodyPr/>
          <a:lstStyle/>
          <a:p>
            <a:endParaRPr lang="en-US"/>
          </a:p>
        </p:txBody>
      </p:sp>
      <p:sp>
        <p:nvSpPr>
          <p:cNvPr id="6" name="Slide Number Placeholder 5"/>
          <p:cNvSpPr>
            <a:spLocks noGrp="1"/>
          </p:cNvSpPr>
          <p:nvPr>
            <p:ph type="sldNum" sz="quarter" idx="12"/>
            <p:custDataLst>
              <p:tags r:id="rId4"/>
            </p:custDataLst>
          </p:nvPr>
        </p:nvSpPr>
        <p:spPr/>
        <p:txBody>
          <a:bodyPr/>
          <a:lstStyle/>
          <a:p>
            <a:fld id="{1ECEE783-4751-3447-A075-565592F019DC}" type="slidenum">
              <a:rPr lang="en-US" smtClean="0"/>
              <a:t>‹#›</a:t>
            </a:fld>
            <a:endParaRPr lang="en-US"/>
          </a:p>
        </p:txBody>
      </p:sp>
    </p:spTree>
    <p:extLst>
      <p:ext uri="{BB962C8B-B14F-4D97-AF65-F5344CB8AC3E}">
        <p14:creationId xmlns:p14="http://schemas.microsoft.com/office/powerpoint/2010/main" val="467279208"/>
      </p:ext>
    </p:extLst>
  </p:cSld>
  <p:clrMapOvr>
    <a:masterClrMapping/>
  </p:clrMapOvr>
  <p:transition/>
  <p:extLst mod="1">
    <p:ext uri="{DCECCB84-F9BA-43D5-87BE-67443E8EF086}">
      <p15:sldGuideLst xmlns:p15="http://schemas.microsoft.com/office/powerpoint/2012/main">
        <p15:guide id="1" orient="horz" pos="2160">
          <p15:clr>
            <a:srgbClr val="FBAE40"/>
          </p15:clr>
        </p15:guide>
        <p15:guide id="2" pos="3840">
          <p15:clr>
            <a:srgbClr val="FBAE40"/>
          </p15:clr>
        </p15:guide>
        <p15:guide id="3" pos="9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Only">
    <p:bg>
      <p:bgPr>
        <a:solidFill>
          <a:schemeClr val="accent1">
            <a:alpha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387167" y="4249816"/>
            <a:ext cx="10346029" cy="619071"/>
          </a:xfrm>
        </p:spPr>
        <p:txBody>
          <a:bodyPr/>
          <a:lstStyle>
            <a:lvl1pPr>
              <a:defRPr sz="2900" b="1">
                <a:solidFill>
                  <a:sysClr val="windowText" lastClr="000000"/>
                </a:solidFill>
              </a:defRPr>
            </a:lvl1pPr>
          </a:lstStyle>
          <a:p>
            <a:r>
              <a:rPr lang="en-US" smtClean="0"/>
              <a:t>Click to edit Master title style</a:t>
            </a:r>
            <a:endParaRPr lang="en-US"/>
          </a:p>
        </p:txBody>
      </p:sp>
      <p:sp>
        <p:nvSpPr>
          <p:cNvPr id="4" name="Footer Placeholder 3"/>
          <p:cNvSpPr>
            <a:spLocks noGrp="1"/>
          </p:cNvSpPr>
          <p:nvPr>
            <p:ph type="ftr" sz="quarter" idx="11"/>
            <p:custDataLst>
              <p:tags r:id="rId2"/>
            </p:custDataLst>
          </p:nvPr>
        </p:nvSpPr>
        <p:spPr/>
        <p:txBody>
          <a:bodyPr/>
          <a:lstStyle/>
          <a:p>
            <a:endParaRPr lang="en-US"/>
          </a:p>
        </p:txBody>
      </p:sp>
      <p:sp>
        <p:nvSpPr>
          <p:cNvPr id="5" name="Slide Number Placeholder 4"/>
          <p:cNvSpPr>
            <a:spLocks noGrp="1"/>
          </p:cNvSpPr>
          <p:nvPr>
            <p:ph type="sldNum" sz="quarter" idx="12"/>
            <p:custDataLst>
              <p:tags r:id="rId3"/>
            </p:custDataLst>
          </p:nvPr>
        </p:nvSpPr>
        <p:spPr/>
        <p:txBody>
          <a:bodyPr/>
          <a:lstStyle/>
          <a:p>
            <a:fld id="{1ECEE783-4751-3447-A075-565592F019DC}" type="slidenum">
              <a:rPr lang="en-US" smtClean="0"/>
              <a:t>‹#›</a:t>
            </a:fld>
            <a:endParaRPr lang="en-US"/>
          </a:p>
        </p:txBody>
      </p:sp>
      <p:sp>
        <p:nvSpPr>
          <p:cNvPr id="12" name="Text Placeholder 11"/>
          <p:cNvSpPr>
            <a:spLocks noGrp="1"/>
          </p:cNvSpPr>
          <p:nvPr>
            <p:ph type="body" sz="quarter" idx="13"/>
            <p:custDataLst>
              <p:tags r:id="rId4"/>
            </p:custDataLst>
          </p:nvPr>
        </p:nvSpPr>
        <p:spPr>
          <a:xfrm>
            <a:off x="1370866" y="4798551"/>
            <a:ext cx="9337675" cy="1336063"/>
          </a:xfrm>
        </p:spPr>
        <p:txBody>
          <a:bodyPr>
            <a:normAutofit/>
          </a:bodyPr>
          <a:lstStyle>
            <a:lvl1pPr>
              <a:defRPr sz="1200"/>
            </a:lvl1pPr>
            <a:lvl2pPr>
              <a:defRPr sz="1100"/>
            </a:lvl2pPr>
            <a:lvl3pPr>
              <a:defRPr sz="1050"/>
            </a:lvl3pPr>
            <a:lvl4pPr>
              <a:defRPr sz="12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hasCustomPrompt="1"/>
            <p:custDataLst>
              <p:tags r:id="rId5"/>
            </p:custDataLst>
          </p:nvPr>
        </p:nvSpPr>
        <p:spPr>
          <a:xfrm>
            <a:off x="1256687" y="1323323"/>
            <a:ext cx="8915400" cy="2522538"/>
          </a:xfrm>
        </p:spPr>
        <p:txBody>
          <a:bodyPr anchor="t">
            <a:noAutofit/>
          </a:bodyPr>
          <a:lstStyle>
            <a:lvl1pPr marL="0" indent="0">
              <a:buFont typeface="Arial"/>
              <a:buNone/>
              <a:defRPr sz="24500" b="1">
                <a:solidFill>
                  <a:sysClr val="windowText" lastClr="000000"/>
                </a:solidFill>
              </a:defRPr>
            </a:lvl1pPr>
          </a:lstStyle>
          <a:p>
            <a:pPr marL="9525" marR="0" lvl="0" indent="-9525" algn="l" defTabSz="914400" rtl="0" eaLnBrk="1" fontAlgn="auto" latinLnBrk="0" hangingPunct="1">
              <a:lnSpc>
                <a:spcPct val="90000"/>
              </a:lnSpc>
              <a:spcBef>
                <a:spcPts val="1000"/>
              </a:spcBef>
              <a:spcAft>
                <a:spcPct val="0"/>
              </a:spcAft>
              <a:buClrTx/>
              <a:buSzTx/>
              <a:defRPr/>
            </a:pPr>
            <a:r>
              <a:rPr lang="en-US" smtClean="0"/>
              <a:t>888%</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er">
    <p:bg>
      <p:bgRef idx="1001">
        <a:schemeClr val="bg2"/>
      </p:bgRef>
    </p:bg>
    <p:spTree>
      <p:nvGrpSpPr>
        <p:cNvPr id="1" name=""/>
        <p:cNvGrpSpPr/>
        <p:nvPr/>
      </p:nvGrpSpPr>
      <p:grpSpPr>
        <a:xfrm>
          <a:off x="0" y="0"/>
          <a:ext cx="0" cy="0"/>
          <a:chOff x="0" y="0"/>
          <a:chExt cx="0" cy="0"/>
        </a:xfrm>
      </p:grpSpPr>
      <p:pic>
        <p:nvPicPr>
          <p:cNvPr id="9" name="Picture 2"/>
          <p:cNvPicPr>
            <a:picLocks noChangeAspect="1" noChangeArrowheads="1"/>
          </p:cNvPicPr>
          <p:nvPr userDrawn="1">
            <p:custDataLst>
              <p:tags r:id="rId1"/>
            </p:custDataLst>
          </p:nvPr>
        </p:nvPicPr>
        <p:blipFill>
          <a:blip r:embed="rId6">
            <a:extLst>
              <a:ext uri="{28A0092B-C50C-407E-A947-70E740481C1C}">
                <a14:useLocalDpi xmlns:a14="http://schemas.microsoft.com/office/drawing/2010/main" val="0"/>
              </a:ext>
            </a:extLst>
          </a:blip>
          <a:stretch>
            <a:fillRect/>
          </a:stretch>
        </p:blipFill>
        <p:spPr bwMode="auto">
          <a:xfrm>
            <a:off x="428682" y="381965"/>
            <a:ext cx="11342350" cy="6080760"/>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p:cNvSpPr>
            <a:spLocks noGrp="1"/>
          </p:cNvSpPr>
          <p:nvPr>
            <p:ph type="ftr" sz="quarter" idx="11"/>
            <p:custDataLst>
              <p:tags r:id="rId2"/>
            </p:custDataLst>
          </p:nvPr>
        </p:nvSpPr>
        <p:spPr/>
        <p:txBody>
          <a:bodyPr/>
          <a:lstStyle/>
          <a:p>
            <a:endParaRPr lang="en-US"/>
          </a:p>
        </p:txBody>
      </p:sp>
      <p:sp>
        <p:nvSpPr>
          <p:cNvPr id="6" name="Slide Number Placeholder 5"/>
          <p:cNvSpPr>
            <a:spLocks noGrp="1"/>
          </p:cNvSpPr>
          <p:nvPr>
            <p:ph type="sldNum" sz="quarter" idx="12"/>
            <p:custDataLst>
              <p:tags r:id="rId3"/>
            </p:custDataLst>
          </p:nvPr>
        </p:nvSpPr>
        <p:spPr/>
        <p:txBody>
          <a:bodyPr/>
          <a:lstStyle/>
          <a:p>
            <a:fld id="{1ECEE783-4751-3447-A075-565592F019DC}" type="slidenum">
              <a:rPr lang="en-US" smtClean="0"/>
              <a:t>‹#›</a:t>
            </a:fld>
            <a:endParaRPr lang="en-US"/>
          </a:p>
        </p:txBody>
      </p:sp>
      <p:sp>
        <p:nvSpPr>
          <p:cNvPr id="10" name="Content Placeholder 9"/>
          <p:cNvSpPr>
            <a:spLocks noGrp="1"/>
          </p:cNvSpPr>
          <p:nvPr>
            <p:ph sz="quarter" idx="13"/>
            <p:custDataLst>
              <p:tags r:id="rId4"/>
            </p:custDataLst>
          </p:nvPr>
        </p:nvSpPr>
        <p:spPr>
          <a:xfrm>
            <a:off x="1292225" y="773113"/>
            <a:ext cx="3349625" cy="5316537"/>
          </a:xfrm>
          <a:solidFill>
            <a:srgbClr val="14C4D9">
              <a:alpha val="60000"/>
            </a:srgbClr>
          </a:solidFill>
        </p:spPr>
        <p:txBody>
          <a:bodyPr lIns="144000" tIns="324000" rIns="108000" bIns="288000">
            <a:noAutofit/>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Section Header">
    <p:bg>
      <p:bgPr>
        <a:blipFill dpi="0" rotWithShape="1">
          <a:blip r:embed="rId2">
            <a:lum/>
          </a:blip>
          <a:stretch>
            <a:fillRect/>
          </a:stretch>
        </a:blip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EE783-4751-3447-A075-565592F019DC}" type="slidenum">
              <a:rPr lang="en-US" smtClean="0"/>
              <a:t>‹#›</a:t>
            </a:fld>
            <a:endParaRPr lang="en-US"/>
          </a:p>
        </p:txBody>
      </p:sp>
      <p:sp>
        <p:nvSpPr>
          <p:cNvPr id="10" name="Content Placeholder 9"/>
          <p:cNvSpPr>
            <a:spLocks noGrp="1"/>
          </p:cNvSpPr>
          <p:nvPr>
            <p:ph sz="quarter" idx="13"/>
          </p:nvPr>
        </p:nvSpPr>
        <p:spPr>
          <a:xfrm>
            <a:off x="1292225" y="773113"/>
            <a:ext cx="3349625" cy="5316537"/>
          </a:xfrm>
          <a:solidFill>
            <a:schemeClr val="accent1">
              <a:alpha val="60000"/>
            </a:schemeClr>
          </a:solidFill>
        </p:spPr>
        <p:txBody>
          <a:bodyPr lIns="144000" tIns="324000" rIns="108000" bIns="288000">
            <a:noAutofit/>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57772119"/>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Slide">
    <p:bg>
      <p:bgRef idx="1001">
        <a:schemeClr val="bg2"/>
      </p:bgRef>
    </p:bg>
    <p:spTree>
      <p:nvGrpSpPr>
        <p:cNvPr id="1" name=""/>
        <p:cNvGrpSpPr/>
        <p:nvPr/>
      </p:nvGrpSpPr>
      <p:grpSpPr>
        <a:xfrm>
          <a:off x="0" y="0"/>
          <a:ext cx="0" cy="0"/>
          <a:chOff x="0" y="0"/>
          <a:chExt cx="0" cy="0"/>
        </a:xfrm>
      </p:grpSpPr>
      <p:sp>
        <p:nvSpPr>
          <p:cNvPr id="7" name="Rectangle 6"/>
          <p:cNvSpPr/>
          <p:nvPr userDrawn="1"/>
        </p:nvSpPr>
        <p:spPr>
          <a:xfrm>
            <a:off x="393539" y="381965"/>
            <a:ext cx="11412638" cy="6080760"/>
          </a:xfrm>
          <a:prstGeom prst="rect">
            <a:avLst/>
          </a:prstGeom>
          <a:solidFill>
            <a:srgbClr val="14C4D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400909" y="1113819"/>
            <a:ext cx="9144000" cy="4522049"/>
          </a:xfrm>
        </p:spPr>
        <p:txBody>
          <a:bodyPr anchor="t"/>
          <a:lstStyle>
            <a:lvl1pPr algn="l">
              <a:defRPr sz="7000">
                <a:solidFill>
                  <a:schemeClr val="bg2"/>
                </a:solidFill>
                <a:latin typeface="Manuale" charset="0"/>
                <a:ea typeface="Manuale" charset="0"/>
                <a:cs typeface="Manuale" charset="0"/>
              </a:defRPr>
            </a:lvl1pPr>
          </a:lstStyle>
          <a:p>
            <a:r>
              <a:rPr lang="en-US" smtClean="0"/>
              <a:t>Click to edit </a:t>
            </a:r>
            <a:br>
              <a:rPr lang="en-US" smtClean="0"/>
            </a:br>
            <a:r>
              <a:rPr lang="en-US" smtClean="0"/>
              <a:t>Master title style</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EE783-4751-3447-A075-565592F019DC}"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transition/>
  <p:extLst mod="1">
    <p:ext uri="{DCECCB84-F9BA-43D5-87BE-67443E8EF086}">
      <p15:sldGuideLst xmlns:p15="http://schemas.microsoft.com/office/powerpoint/2012/main">
        <p15:guide id="1" orient="horz" pos="2160">
          <p15:clr>
            <a:srgbClr val="FBAE40"/>
          </p15:clr>
        </p15:guide>
        <p15:guide id="2" pos="3840">
          <p15:clr>
            <a:srgbClr val="FBAE40"/>
          </p15:clr>
        </p15:guide>
        <p15:guide id="3" pos="9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
    <p:bg>
      <p:bgPr>
        <a:solidFill>
          <a:schemeClr val="accent1">
            <a:alpha val="2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55688" y="1101335"/>
            <a:ext cx="9675374" cy="1527565"/>
          </a:xfrm>
        </p:spPr>
        <p:txBody>
          <a:bodyPr anchor="ctr"/>
          <a:lstStyle>
            <a:lvl1pPr>
              <a:defRPr sz="5000"/>
            </a:lvl1pPr>
          </a:lstStyle>
          <a:p>
            <a:r>
              <a:rPr lang="en-US" smtClean="0"/>
              <a:t>Click to edit Master title style</a:t>
            </a:r>
            <a:endParaRPr lang="en-US"/>
          </a:p>
        </p:txBody>
      </p:sp>
      <p:sp>
        <p:nvSpPr>
          <p:cNvPr id="3" name="Content Placeholder 2"/>
          <p:cNvSpPr>
            <a:spLocks noGrp="1"/>
          </p:cNvSpPr>
          <p:nvPr>
            <p:ph sz="half" idx="1"/>
          </p:nvPr>
        </p:nvSpPr>
        <p:spPr>
          <a:xfrm>
            <a:off x="1402936" y="2810363"/>
            <a:ext cx="3731772" cy="3221161"/>
          </a:xfrm>
        </p:spPr>
        <p:txBody>
          <a:bodyPr>
            <a:normAutofit/>
          </a:bodyPr>
          <a:lstStyle>
            <a:lvl1pPr>
              <a:lnSpc>
                <a:spcPct val="110000"/>
              </a:lnSpc>
              <a:defRPr sz="1400">
                <a:latin typeface="Manuale" charset="0"/>
                <a:ea typeface="Manuale" charset="0"/>
                <a:cs typeface="Manuale" charset="0"/>
              </a:defRPr>
            </a:lvl1pPr>
            <a:lvl2pPr>
              <a:lnSpc>
                <a:spcPct val="110000"/>
              </a:lnSpc>
              <a:defRPr sz="1200">
                <a:latin typeface="Manuale" charset="0"/>
                <a:ea typeface="Manuale" charset="0"/>
                <a:cs typeface="Manuale" charset="0"/>
              </a:defRPr>
            </a:lvl2pPr>
            <a:lvl3pPr>
              <a:lnSpc>
                <a:spcPct val="110000"/>
              </a:lnSpc>
              <a:defRPr sz="1100">
                <a:latin typeface="Manuale" charset="0"/>
                <a:ea typeface="Manuale" charset="0"/>
                <a:cs typeface="Manuale" charset="0"/>
              </a:defRPr>
            </a:lvl3pPr>
            <a:lvl4pPr>
              <a:lnSpc>
                <a:spcPct val="110000"/>
              </a:lnSpc>
              <a:defRPr sz="1400">
                <a:latin typeface="Manuale" charset="0"/>
                <a:ea typeface="Manuale" charset="0"/>
                <a:cs typeface="Manuale" charset="0"/>
              </a:defRPr>
            </a:lvl4pPr>
            <a:lvl5pPr>
              <a:lnSpc>
                <a:spcPct val="110000"/>
              </a:lnSpc>
              <a:defRPr sz="1200">
                <a:latin typeface="Manuale" charset="0"/>
                <a:ea typeface="Manuale" charset="0"/>
                <a:cs typeface="Manuale"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CEE783-4751-3447-A075-565592F019DC}" type="slidenum">
              <a:rPr lang="en-US" smtClean="0"/>
              <a:t>‹#›</a:t>
            </a:fld>
            <a:endParaRPr lang="en-US"/>
          </a:p>
        </p:txBody>
      </p:sp>
      <p:sp>
        <p:nvSpPr>
          <p:cNvPr id="9" name="Content Placeholder 2"/>
          <p:cNvSpPr>
            <a:spLocks noGrp="1"/>
          </p:cNvSpPr>
          <p:nvPr>
            <p:ph sz="half" idx="13"/>
          </p:nvPr>
        </p:nvSpPr>
        <p:spPr>
          <a:xfrm>
            <a:off x="5315513" y="2810363"/>
            <a:ext cx="3731772" cy="3221161"/>
          </a:xfrm>
        </p:spPr>
        <p:txBody>
          <a:bodyPr>
            <a:normAutofit/>
          </a:bodyPr>
          <a:lstStyle>
            <a:lvl1pPr>
              <a:lnSpc>
                <a:spcPct val="110000"/>
              </a:lnSpc>
              <a:defRPr sz="1400">
                <a:latin typeface="Manuale" charset="0"/>
                <a:ea typeface="Manuale" charset="0"/>
                <a:cs typeface="Manuale" charset="0"/>
              </a:defRPr>
            </a:lvl1pPr>
            <a:lvl2pPr>
              <a:lnSpc>
                <a:spcPct val="110000"/>
              </a:lnSpc>
              <a:defRPr sz="1200">
                <a:latin typeface="Manuale" charset="0"/>
                <a:ea typeface="Manuale" charset="0"/>
                <a:cs typeface="Manuale" charset="0"/>
              </a:defRPr>
            </a:lvl2pPr>
            <a:lvl3pPr>
              <a:lnSpc>
                <a:spcPct val="110000"/>
              </a:lnSpc>
              <a:defRPr sz="1100">
                <a:latin typeface="Manuale" charset="0"/>
                <a:ea typeface="Manuale" charset="0"/>
                <a:cs typeface="Manuale" charset="0"/>
              </a:defRPr>
            </a:lvl3pPr>
            <a:lvl4pPr>
              <a:lnSpc>
                <a:spcPct val="110000"/>
              </a:lnSpc>
              <a:defRPr sz="1400">
                <a:latin typeface="Manuale" charset="0"/>
                <a:ea typeface="Manuale" charset="0"/>
                <a:cs typeface="Manuale" charset="0"/>
              </a:defRPr>
            </a:lvl4pPr>
            <a:lvl5pPr>
              <a:lnSpc>
                <a:spcPct val="110000"/>
              </a:lnSpc>
              <a:defRPr sz="1200">
                <a:latin typeface="Manuale" charset="0"/>
                <a:ea typeface="Manuale" charset="0"/>
                <a:cs typeface="Manuale"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custDataLst>
              <p:tags r:id="rId1"/>
            </p:custDataLst>
          </p:nvPr>
        </p:nvSpPr>
        <p:spPr>
          <a:xfrm>
            <a:off x="1383325" y="3593245"/>
            <a:ext cx="9144000" cy="1655762"/>
          </a:xfrm>
        </p:spPr>
        <p:txBody>
          <a:bodyPr anchor="ctr"/>
          <a:lstStyle>
            <a:lvl1pPr algn="l">
              <a:defRPr sz="5000">
                <a:solidFill>
                  <a:schemeClr val="bg2"/>
                </a:solidFill>
              </a:defRPr>
            </a:lvl1pPr>
          </a:lstStyle>
          <a:p>
            <a:r>
              <a:rPr lang="en-US" smtClean="0"/>
              <a:t>Click to edit </a:t>
            </a:r>
            <a:br>
              <a:rPr lang="en-US" smtClean="0"/>
            </a:br>
            <a:r>
              <a:rPr lang="en-US" smtClean="0"/>
              <a:t>Master title style</a:t>
            </a:r>
            <a:endParaRPr lang="en-US"/>
          </a:p>
        </p:txBody>
      </p:sp>
      <p:sp>
        <p:nvSpPr>
          <p:cNvPr id="3" name="Subtitle 2"/>
          <p:cNvSpPr>
            <a:spLocks noGrp="1"/>
          </p:cNvSpPr>
          <p:nvPr>
            <p:ph type="subTitle" idx="1" hasCustomPrompt="1"/>
            <p:custDataLst>
              <p:tags r:id="rId2"/>
            </p:custDataLst>
          </p:nvPr>
        </p:nvSpPr>
        <p:spPr>
          <a:xfrm>
            <a:off x="1269022" y="1216954"/>
            <a:ext cx="9144000" cy="1655762"/>
          </a:xfrm>
        </p:spPr>
        <p:txBody>
          <a:bodyPr anchor="ctr">
            <a:noAutofit/>
          </a:bodyPr>
          <a:lstStyle>
            <a:lvl1pPr marL="0" indent="0" algn="l">
              <a:buNone/>
              <a:defRPr sz="21000" b="1">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3</a:t>
            </a:r>
            <a:endParaRPr lang="en-US"/>
          </a:p>
        </p:txBody>
      </p:sp>
      <p:sp>
        <p:nvSpPr>
          <p:cNvPr id="5" name="Footer Placeholder 4"/>
          <p:cNvSpPr>
            <a:spLocks noGrp="1"/>
          </p:cNvSpPr>
          <p:nvPr>
            <p:ph type="ftr" sz="quarter" idx="11"/>
            <p:custDataLst>
              <p:tags r:id="rId3"/>
            </p:custDataLst>
          </p:nvPr>
        </p:nvSpPr>
        <p:spPr/>
        <p:txBody>
          <a:bodyPr/>
          <a:lstStyle/>
          <a:p>
            <a:endParaRPr lang="en-US"/>
          </a:p>
        </p:txBody>
      </p:sp>
      <p:sp>
        <p:nvSpPr>
          <p:cNvPr id="6" name="Slide Number Placeholder 5"/>
          <p:cNvSpPr>
            <a:spLocks noGrp="1"/>
          </p:cNvSpPr>
          <p:nvPr>
            <p:ph type="sldNum" sz="quarter" idx="12"/>
            <p:custDataLst>
              <p:tags r:id="rId4"/>
            </p:custDataLst>
          </p:nvPr>
        </p:nvSpPr>
        <p:spPr/>
        <p:txBody>
          <a:bodyPr/>
          <a:lstStyle/>
          <a:p>
            <a:fld id="{1ECEE783-4751-3447-A075-565592F019DC}" type="slidenum">
              <a:rPr lang="en-US" smtClean="0"/>
              <a:t>‹#›</a:t>
            </a:fld>
            <a:endParaRPr lang="en-US"/>
          </a:p>
        </p:txBody>
      </p:sp>
    </p:spTree>
  </p:cSld>
  <p:clrMapOvr>
    <a:masterClrMapping/>
  </p:clrMapOvr>
  <p:transition/>
  <p:extLst mod="1">
    <p:ext uri="{DCECCB84-F9BA-43D5-87BE-67443E8EF086}">
      <p15:sldGuideLst xmlns:p15="http://schemas.microsoft.com/office/powerpoint/2012/main">
        <p15:guide id="1" orient="horz" pos="2160">
          <p15:clr>
            <a:srgbClr val="FBAE40"/>
          </p15:clr>
        </p15:guide>
        <p15:guide id="2" pos="3840">
          <p15:clr>
            <a:srgbClr val="FBAE40"/>
          </p15:clr>
        </p15:guide>
        <p15:guide id="3" pos="96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custDataLst>
              <p:tags r:id="rId1"/>
            </p:custDataLst>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11"/>
            <p:custDataLst>
              <p:tags r:id="rId2"/>
            </p:custDataLst>
          </p:nvPr>
        </p:nvSpPr>
        <p:spPr/>
        <p:txBody>
          <a:bodyPr/>
          <a:lstStyle>
            <a:lvl1pPr>
              <a:defRPr>
                <a:solidFill>
                  <a:schemeClr val="tx1">
                    <a:lumMod val="50000"/>
                    <a:lumOff val="50000"/>
                  </a:schemeClr>
                </a:solidFill>
              </a:defRPr>
            </a:lvl1pPr>
          </a:lstStyle>
          <a:p>
            <a:endParaRPr lang="en-US"/>
          </a:p>
        </p:txBody>
      </p:sp>
      <p:sp>
        <p:nvSpPr>
          <p:cNvPr id="6" name="Slide Number Placeholder 5"/>
          <p:cNvSpPr>
            <a:spLocks noGrp="1"/>
          </p:cNvSpPr>
          <p:nvPr>
            <p:ph type="sldNum" sz="quarter" idx="12"/>
            <p:custDataLst>
              <p:tags r:id="rId3"/>
            </p:custDataLst>
          </p:nvPr>
        </p:nvSpPr>
        <p:spPr/>
        <p:txBody>
          <a:bodyPr/>
          <a:lstStyle>
            <a:lvl1pPr>
              <a:defRPr>
                <a:solidFill>
                  <a:schemeClr val="tx1">
                    <a:lumMod val="50000"/>
                    <a:lumOff val="50000"/>
                  </a:schemeClr>
                </a:solidFill>
              </a:defRPr>
            </a:lvl1pPr>
          </a:lstStyle>
          <a:p>
            <a:fld id="{1ECEE783-4751-3447-A075-565592F019DC}" type="slidenum">
              <a:rPr lang="en-US" smtClean="0"/>
              <a:t>‹#›</a:t>
            </a:fld>
            <a:endParaRPr lang="en-US"/>
          </a:p>
        </p:txBody>
      </p:sp>
      <p:sp>
        <p:nvSpPr>
          <p:cNvPr id="12" name="Title 11"/>
          <p:cNvSpPr>
            <a:spLocks noGrp="1"/>
          </p:cNvSpPr>
          <p:nvPr>
            <p:ph type="title"/>
            <p:custDataLst>
              <p:tags r:id="rId4"/>
            </p:custDataLst>
          </p:nvPr>
        </p:nvSpPr>
        <p:spPr/>
        <p:txBody>
          <a:bodyPr/>
          <a:lstStyle/>
          <a:p>
            <a:r>
              <a:rPr lang="en-US" smtClean="0"/>
              <a:t>Click to edit Master title style</a:t>
            </a:r>
            <a:endParaRPr lang="en-US"/>
          </a:p>
        </p:txBody>
      </p:sp>
      <p:cxnSp>
        <p:nvCxnSpPr>
          <p:cNvPr id="7" name="Straight Connector 6"/>
          <p:cNvCxnSpPr/>
          <p:nvPr userDrawn="1"/>
        </p:nvCxnSpPr>
        <p:spPr>
          <a:xfrm>
            <a:off x="367862" y="6449714"/>
            <a:ext cx="11424745" cy="0"/>
          </a:xfrm>
          <a:prstGeom prst="line">
            <a:avLst/>
          </a:prstGeom>
          <a:ln>
            <a:solidFill>
              <a:schemeClr val="tx1">
                <a:lumMod val="25000"/>
                <a:lumOff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Only">
    <p:bg>
      <p:bgRef idx="1001">
        <a:schemeClr val="bg2"/>
      </p:bgRef>
    </p:bg>
    <p:spTree>
      <p:nvGrpSpPr>
        <p:cNvPr id="1" name=""/>
        <p:cNvGrpSpPr/>
        <p:nvPr/>
      </p:nvGrpSpPr>
      <p:grpSpPr>
        <a:xfrm>
          <a:off x="0" y="0"/>
          <a:ext cx="0" cy="0"/>
          <a:chOff x="0" y="0"/>
          <a:chExt cx="0" cy="0"/>
        </a:xfrm>
      </p:grpSpPr>
      <p:sp>
        <p:nvSpPr>
          <p:cNvPr id="7" name="Rectangle 6"/>
          <p:cNvSpPr/>
          <p:nvPr userDrawn="1"/>
        </p:nvSpPr>
        <p:spPr>
          <a:xfrm>
            <a:off x="393539" y="381965"/>
            <a:ext cx="11412638" cy="6080760"/>
          </a:xfrm>
          <a:prstGeom prst="rect">
            <a:avLst/>
          </a:prstGeom>
          <a:solidFill>
            <a:srgbClr val="A5A5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387167" y="4249816"/>
            <a:ext cx="10346029" cy="619071"/>
          </a:xfrm>
        </p:spPr>
        <p:txBody>
          <a:bodyPr/>
          <a:lstStyle>
            <a:lvl1pPr>
              <a:defRPr sz="2900" b="1">
                <a:solidFill>
                  <a:sysClr val="windowText" lastClr="000000"/>
                </a:solidFill>
              </a:defRPr>
            </a:lvl1p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CEE783-4751-3447-A075-565592F019DC}" type="slidenum">
              <a:rPr lang="en-US" smtClean="0"/>
              <a:t>‹#›</a:t>
            </a:fld>
            <a:endParaRPr lang="en-US"/>
          </a:p>
        </p:txBody>
      </p:sp>
      <p:sp>
        <p:nvSpPr>
          <p:cNvPr id="12" name="Text Placeholder 11"/>
          <p:cNvSpPr>
            <a:spLocks noGrp="1"/>
          </p:cNvSpPr>
          <p:nvPr>
            <p:ph type="body" sz="quarter" idx="13"/>
          </p:nvPr>
        </p:nvSpPr>
        <p:spPr>
          <a:xfrm>
            <a:off x="1370866" y="4798551"/>
            <a:ext cx="9337675" cy="1336063"/>
          </a:xfrm>
        </p:spPr>
        <p:txBody>
          <a:bodyPr>
            <a:normAutofit/>
          </a:bodyPr>
          <a:lstStyle>
            <a:lvl1pPr>
              <a:defRPr sz="1200"/>
            </a:lvl1pPr>
            <a:lvl2pPr>
              <a:defRPr sz="1100"/>
            </a:lvl2pPr>
            <a:lvl3pPr>
              <a:defRPr sz="1050"/>
            </a:lvl3pPr>
            <a:lvl4pPr>
              <a:defRPr sz="12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hasCustomPrompt="1"/>
          </p:nvPr>
        </p:nvSpPr>
        <p:spPr>
          <a:xfrm>
            <a:off x="1256687" y="1323323"/>
            <a:ext cx="8915400" cy="2522538"/>
          </a:xfrm>
        </p:spPr>
        <p:txBody>
          <a:bodyPr anchor="t">
            <a:noAutofit/>
          </a:bodyPr>
          <a:lstStyle>
            <a:lvl1pPr marL="0" indent="0">
              <a:buNone/>
              <a:defRPr sz="24500" b="1">
                <a:solidFill>
                  <a:sysClr val="windowText" lastClr="000000"/>
                </a:solidFill>
              </a:defRPr>
            </a:lvl1pPr>
          </a:lstStyle>
          <a:p>
            <a:pPr marL="9525" marR="0" lvl="0" indent="-9525" algn="l" defTabSz="914400" rtl="0" eaLnBrk="1" fontAlgn="auto" latinLnBrk="0" hangingPunct="1">
              <a:lnSpc>
                <a:spcPct val="90000"/>
              </a:lnSpc>
              <a:spcBef>
                <a:spcPts val="1000"/>
              </a:spcBef>
              <a:spcAft>
                <a:spcPct val="0"/>
              </a:spcAft>
              <a:buClrTx/>
              <a:buSzTx/>
              <a:defRPr/>
            </a:pPr>
            <a:r>
              <a:rPr lang="en-US" smtClean="0"/>
              <a:t>888%</a:t>
            </a:r>
            <a:endParaRPr 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Header">
    <p:bg>
      <p:bgRef idx="1001">
        <a:schemeClr val="bg2"/>
      </p:bgRef>
    </p:bg>
    <p:spTree>
      <p:nvGrpSpPr>
        <p:cNvPr id="1" name=""/>
        <p:cNvGrpSpPr/>
        <p:nvPr/>
      </p:nvGrpSpPr>
      <p:grpSpPr>
        <a:xfrm>
          <a:off x="0" y="0"/>
          <a:ext cx="0" cy="0"/>
          <a:chOff x="0" y="0"/>
          <a:chExt cx="0" cy="0"/>
        </a:xfrm>
      </p:grpSpPr>
      <p:pic>
        <p:nvPicPr>
          <p:cNvPr id="8" name="Picture 2" descr="T:\Centre Wide\Public Affairs\PSSP\camh site photo options\IMG_5636_JPG.jpg"/>
          <p:cNvPicPr>
            <a:picLocks noChangeAspect="1" noChangeArrowheads="1"/>
          </p:cNvPicPr>
          <p:nvPr userDrawn="1"/>
        </p:nvPicPr>
        <p:blipFill>
          <a:blip r:embed="rId2">
            <a:extLst>
              <a:ext uri="{28A0092B-C50C-407E-A947-70E740481C1C}">
                <a14:useLocalDpi xmlns:a14="http://schemas.microsoft.com/office/drawing/2010/main" val="0"/>
              </a:ext>
            </a:extLst>
          </a:blip>
          <a:srcRect l="13886" r="639" b="31578"/>
          <a:stretch>
            <a:fillRect/>
          </a:stretch>
        </p:blipFill>
        <p:spPr bwMode="auto">
          <a:xfrm>
            <a:off x="393540" y="381966"/>
            <a:ext cx="11412638" cy="6080760"/>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EE783-4751-3447-A075-565592F019DC}" type="slidenum">
              <a:rPr lang="en-US" smtClean="0"/>
              <a:t>‹#›</a:t>
            </a:fld>
            <a:endParaRPr lang="en-US"/>
          </a:p>
        </p:txBody>
      </p:sp>
      <p:sp>
        <p:nvSpPr>
          <p:cNvPr id="10" name="Content Placeholder 9"/>
          <p:cNvSpPr>
            <a:spLocks noGrp="1"/>
          </p:cNvSpPr>
          <p:nvPr>
            <p:ph sz="quarter" idx="13"/>
          </p:nvPr>
        </p:nvSpPr>
        <p:spPr>
          <a:xfrm>
            <a:off x="1292225" y="773113"/>
            <a:ext cx="3349625" cy="5316537"/>
          </a:xfrm>
          <a:solidFill>
            <a:schemeClr val="accent3">
              <a:alpha val="60000"/>
            </a:schemeClr>
          </a:solidFill>
        </p:spPr>
        <p:txBody>
          <a:bodyPr lIns="144000" tIns="324000" rIns="108000" bIns="288000">
            <a:noAutofit/>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Section Header">
    <p:bg>
      <p:bgPr>
        <a:blipFill dpi="0" rotWithShape="1">
          <a:blip r:embed="rId2">
            <a:lum/>
          </a:blip>
          <a:stretch>
            <a:fillRect/>
          </a:stretch>
        </a:blip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EE783-4751-3447-A075-565592F019DC}" type="slidenum">
              <a:rPr lang="en-US" smtClean="0"/>
              <a:t>‹#›</a:t>
            </a:fld>
            <a:endParaRPr lang="en-US"/>
          </a:p>
        </p:txBody>
      </p:sp>
      <p:sp>
        <p:nvSpPr>
          <p:cNvPr id="10" name="Content Placeholder 9"/>
          <p:cNvSpPr>
            <a:spLocks noGrp="1"/>
          </p:cNvSpPr>
          <p:nvPr>
            <p:ph sz="quarter" idx="13"/>
          </p:nvPr>
        </p:nvSpPr>
        <p:spPr>
          <a:xfrm>
            <a:off x="1292225" y="773113"/>
            <a:ext cx="3349625" cy="5316537"/>
          </a:xfrm>
          <a:solidFill>
            <a:schemeClr val="accent3">
              <a:alpha val="60000"/>
            </a:schemeClr>
          </a:solidFill>
        </p:spPr>
        <p:txBody>
          <a:bodyPr lIns="144000" tIns="324000" rIns="108000" bIns="288000">
            <a:noAutofit/>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5910139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custDataLst>
              <p:tags r:id="rId1"/>
            </p:custDataLst>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11"/>
            <p:custDataLst>
              <p:tags r:id="rId2"/>
            </p:custDataLst>
          </p:nvPr>
        </p:nvSpPr>
        <p:spPr/>
        <p:txBody>
          <a:bodyPr/>
          <a:lstStyle>
            <a:lvl1pPr>
              <a:defRPr>
                <a:solidFill>
                  <a:schemeClr val="tx1">
                    <a:lumMod val="50000"/>
                    <a:lumOff val="50000"/>
                  </a:schemeClr>
                </a:solidFill>
              </a:defRPr>
            </a:lvl1pPr>
          </a:lstStyle>
          <a:p>
            <a:endParaRPr lang="en-US"/>
          </a:p>
        </p:txBody>
      </p:sp>
      <p:sp>
        <p:nvSpPr>
          <p:cNvPr id="6" name="Slide Number Placeholder 5"/>
          <p:cNvSpPr>
            <a:spLocks noGrp="1"/>
          </p:cNvSpPr>
          <p:nvPr>
            <p:ph type="sldNum" sz="quarter" idx="12"/>
            <p:custDataLst>
              <p:tags r:id="rId3"/>
            </p:custDataLst>
          </p:nvPr>
        </p:nvSpPr>
        <p:spPr/>
        <p:txBody>
          <a:bodyPr/>
          <a:lstStyle>
            <a:lvl1pPr>
              <a:defRPr>
                <a:solidFill>
                  <a:schemeClr val="tx1">
                    <a:lumMod val="50000"/>
                    <a:lumOff val="50000"/>
                  </a:schemeClr>
                </a:solidFill>
              </a:defRPr>
            </a:lvl1pPr>
          </a:lstStyle>
          <a:p>
            <a:fld id="{1ECEE783-4751-3447-A075-565592F019DC}" type="slidenum">
              <a:rPr lang="en-US" smtClean="0"/>
              <a:t>‹#›</a:t>
            </a:fld>
            <a:endParaRPr lang="en-US"/>
          </a:p>
        </p:txBody>
      </p:sp>
      <p:sp>
        <p:nvSpPr>
          <p:cNvPr id="12" name="Title 11"/>
          <p:cNvSpPr>
            <a:spLocks noGrp="1"/>
          </p:cNvSpPr>
          <p:nvPr>
            <p:ph type="title"/>
            <p:custDataLst>
              <p:tags r:id="rId4"/>
            </p:custDataLst>
          </p:nvPr>
        </p:nvSpPr>
        <p:spPr/>
        <p:txBody>
          <a:bodyPr/>
          <a:lstStyle/>
          <a:p>
            <a:r>
              <a:rPr lang="en-US" smtClean="0"/>
              <a:t>Click to edit Master title style</a:t>
            </a:r>
            <a:endParaRPr lang="en-US"/>
          </a:p>
        </p:txBody>
      </p:sp>
      <p:cxnSp>
        <p:nvCxnSpPr>
          <p:cNvPr id="14" name="Straight Connector 13"/>
          <p:cNvCxnSpPr/>
          <p:nvPr userDrawn="1"/>
        </p:nvCxnSpPr>
        <p:spPr>
          <a:xfrm>
            <a:off x="367862" y="6449714"/>
            <a:ext cx="11424745" cy="0"/>
          </a:xfrm>
          <a:prstGeom prst="line">
            <a:avLst/>
          </a:prstGeom>
          <a:ln>
            <a:solidFill>
              <a:schemeClr val="tx1">
                <a:lumMod val="25000"/>
                <a:lumOff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951777"/>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itle Slide">
    <p:bg>
      <p:bgRef idx="1001">
        <a:schemeClr val="bg2"/>
      </p:bgRef>
    </p:bg>
    <p:spTree>
      <p:nvGrpSpPr>
        <p:cNvPr id="1" name=""/>
        <p:cNvGrpSpPr/>
        <p:nvPr/>
      </p:nvGrpSpPr>
      <p:grpSpPr>
        <a:xfrm>
          <a:off x="0" y="0"/>
          <a:ext cx="0" cy="0"/>
          <a:chOff x="0" y="0"/>
          <a:chExt cx="0" cy="0"/>
        </a:xfrm>
      </p:grpSpPr>
      <p:sp>
        <p:nvSpPr>
          <p:cNvPr id="7" name="Rectangle 6"/>
          <p:cNvSpPr/>
          <p:nvPr userDrawn="1"/>
        </p:nvSpPr>
        <p:spPr>
          <a:xfrm>
            <a:off x="393539" y="381965"/>
            <a:ext cx="11412638" cy="6080760"/>
          </a:xfrm>
          <a:prstGeom prst="rect">
            <a:avLst/>
          </a:prstGeom>
          <a:solidFill>
            <a:srgbClr val="A5A5A5">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400909" y="1113819"/>
            <a:ext cx="9144000" cy="4522049"/>
          </a:xfrm>
        </p:spPr>
        <p:txBody>
          <a:bodyPr anchor="t"/>
          <a:lstStyle>
            <a:lvl1pPr algn="l">
              <a:defRPr sz="7000">
                <a:solidFill>
                  <a:schemeClr val="bg2"/>
                </a:solidFill>
                <a:latin typeface="Manuale" charset="0"/>
                <a:ea typeface="Manuale" charset="0"/>
                <a:cs typeface="Manuale" charset="0"/>
              </a:defRPr>
            </a:lvl1pPr>
          </a:lstStyle>
          <a:p>
            <a:r>
              <a:rPr lang="en-US" smtClean="0"/>
              <a:t>Click to edit </a:t>
            </a:r>
            <a:br>
              <a:rPr lang="en-US" smtClean="0"/>
            </a:br>
            <a:r>
              <a:rPr lang="en-US" smtClean="0"/>
              <a:t>Master title style</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EE783-4751-3447-A075-565592F019DC}"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transition/>
  <p:extLst mod="1">
    <p:ext uri="{DCECCB84-F9BA-43D5-87BE-67443E8EF086}">
      <p15:sldGuideLst xmlns:p15="http://schemas.microsoft.com/office/powerpoint/2012/main">
        <p15:guide id="1" orient="horz" pos="2160">
          <p15:clr>
            <a:srgbClr val="FBAE40"/>
          </p15:clr>
        </p15:guide>
        <p15:guide id="2" pos="3840">
          <p15:clr>
            <a:srgbClr val="FBAE40"/>
          </p15:clr>
        </p15:guide>
        <p15:guide id="3" pos="96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bg>
      <p:bgRef idx="1001">
        <a:schemeClr val="bg2"/>
      </p:bgRef>
    </p:bg>
    <p:spTree>
      <p:nvGrpSpPr>
        <p:cNvPr id="1" name=""/>
        <p:cNvGrpSpPr/>
        <p:nvPr/>
      </p:nvGrpSpPr>
      <p:grpSpPr>
        <a:xfrm>
          <a:off x="0" y="0"/>
          <a:ext cx="0" cy="0"/>
          <a:chOff x="0" y="0"/>
          <a:chExt cx="0" cy="0"/>
        </a:xfrm>
      </p:grpSpPr>
      <p:sp>
        <p:nvSpPr>
          <p:cNvPr id="8" name="Rectangle 7"/>
          <p:cNvSpPr/>
          <p:nvPr userDrawn="1"/>
        </p:nvSpPr>
        <p:spPr>
          <a:xfrm>
            <a:off x="393539" y="381965"/>
            <a:ext cx="11412638" cy="6080760"/>
          </a:xfrm>
          <a:prstGeom prst="rect">
            <a:avLst/>
          </a:prstGeom>
          <a:solidFill>
            <a:schemeClr val="accent3">
              <a:lumMod val="20000"/>
              <a:lumOff val="80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455688" y="1101335"/>
            <a:ext cx="9675374" cy="1527565"/>
          </a:xfrm>
        </p:spPr>
        <p:txBody>
          <a:bodyPr anchor="ctr"/>
          <a:lstStyle>
            <a:lvl1pPr>
              <a:defRPr sz="5000"/>
            </a:lvl1pPr>
          </a:lstStyle>
          <a:p>
            <a:r>
              <a:rPr lang="en-US" smtClean="0"/>
              <a:t>Click to edit Master title style</a:t>
            </a:r>
            <a:endParaRPr lang="en-US"/>
          </a:p>
        </p:txBody>
      </p:sp>
      <p:sp>
        <p:nvSpPr>
          <p:cNvPr id="3" name="Content Placeholder 2"/>
          <p:cNvSpPr>
            <a:spLocks noGrp="1"/>
          </p:cNvSpPr>
          <p:nvPr>
            <p:ph sz="half" idx="1"/>
          </p:nvPr>
        </p:nvSpPr>
        <p:spPr>
          <a:xfrm>
            <a:off x="1402936" y="2810363"/>
            <a:ext cx="3731772" cy="3221161"/>
          </a:xfrm>
        </p:spPr>
        <p:txBody>
          <a:bodyPr>
            <a:normAutofit/>
          </a:bodyPr>
          <a:lstStyle>
            <a:lvl1pPr>
              <a:lnSpc>
                <a:spcPct val="110000"/>
              </a:lnSpc>
              <a:defRPr sz="1400">
                <a:latin typeface="Manuale" charset="0"/>
                <a:ea typeface="Manuale" charset="0"/>
                <a:cs typeface="Manuale" charset="0"/>
              </a:defRPr>
            </a:lvl1pPr>
            <a:lvl2pPr>
              <a:lnSpc>
                <a:spcPct val="110000"/>
              </a:lnSpc>
              <a:defRPr sz="1200">
                <a:latin typeface="Manuale" charset="0"/>
                <a:ea typeface="Manuale" charset="0"/>
                <a:cs typeface="Manuale" charset="0"/>
              </a:defRPr>
            </a:lvl2pPr>
            <a:lvl3pPr>
              <a:lnSpc>
                <a:spcPct val="110000"/>
              </a:lnSpc>
              <a:defRPr sz="1100">
                <a:latin typeface="Manuale" charset="0"/>
                <a:ea typeface="Manuale" charset="0"/>
                <a:cs typeface="Manuale" charset="0"/>
              </a:defRPr>
            </a:lvl3pPr>
            <a:lvl4pPr>
              <a:lnSpc>
                <a:spcPct val="110000"/>
              </a:lnSpc>
              <a:defRPr sz="1400">
                <a:latin typeface="Manuale" charset="0"/>
                <a:ea typeface="Manuale" charset="0"/>
                <a:cs typeface="Manuale" charset="0"/>
              </a:defRPr>
            </a:lvl4pPr>
            <a:lvl5pPr>
              <a:lnSpc>
                <a:spcPct val="110000"/>
              </a:lnSpc>
              <a:defRPr sz="1200">
                <a:latin typeface="Manuale" charset="0"/>
                <a:ea typeface="Manuale" charset="0"/>
                <a:cs typeface="Manuale"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CEE783-4751-3447-A075-565592F019DC}" type="slidenum">
              <a:rPr lang="en-US" smtClean="0"/>
              <a:t>‹#›</a:t>
            </a:fld>
            <a:endParaRPr lang="en-US"/>
          </a:p>
        </p:txBody>
      </p:sp>
      <p:sp>
        <p:nvSpPr>
          <p:cNvPr id="9" name="Content Placeholder 2"/>
          <p:cNvSpPr>
            <a:spLocks noGrp="1"/>
          </p:cNvSpPr>
          <p:nvPr>
            <p:ph sz="half" idx="13"/>
          </p:nvPr>
        </p:nvSpPr>
        <p:spPr>
          <a:xfrm>
            <a:off x="5315513" y="2810363"/>
            <a:ext cx="3731772" cy="3221161"/>
          </a:xfrm>
        </p:spPr>
        <p:txBody>
          <a:bodyPr>
            <a:normAutofit/>
          </a:bodyPr>
          <a:lstStyle>
            <a:lvl1pPr>
              <a:lnSpc>
                <a:spcPct val="110000"/>
              </a:lnSpc>
              <a:defRPr sz="1400">
                <a:latin typeface="Manuale" charset="0"/>
                <a:ea typeface="Manuale" charset="0"/>
                <a:cs typeface="Manuale" charset="0"/>
              </a:defRPr>
            </a:lvl1pPr>
            <a:lvl2pPr>
              <a:lnSpc>
                <a:spcPct val="110000"/>
              </a:lnSpc>
              <a:defRPr sz="1200">
                <a:latin typeface="Manuale" charset="0"/>
                <a:ea typeface="Manuale" charset="0"/>
                <a:cs typeface="Manuale" charset="0"/>
              </a:defRPr>
            </a:lvl2pPr>
            <a:lvl3pPr>
              <a:lnSpc>
                <a:spcPct val="110000"/>
              </a:lnSpc>
              <a:defRPr sz="1100">
                <a:latin typeface="Manuale" charset="0"/>
                <a:ea typeface="Manuale" charset="0"/>
                <a:cs typeface="Manuale" charset="0"/>
              </a:defRPr>
            </a:lvl3pPr>
            <a:lvl4pPr>
              <a:lnSpc>
                <a:spcPct val="110000"/>
              </a:lnSpc>
              <a:defRPr sz="1400">
                <a:latin typeface="Manuale" charset="0"/>
                <a:ea typeface="Manuale" charset="0"/>
                <a:cs typeface="Manuale" charset="0"/>
              </a:defRPr>
            </a:lvl4pPr>
            <a:lvl5pPr>
              <a:lnSpc>
                <a:spcPct val="110000"/>
              </a:lnSpc>
              <a:defRPr sz="1200">
                <a:latin typeface="Manuale" charset="0"/>
                <a:ea typeface="Manuale" charset="0"/>
                <a:cs typeface="Manuale"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custDataLst>
              <p:tags r:id="rId1"/>
            </p:custDataLst>
          </p:nvPr>
        </p:nvSpPr>
        <p:spPr>
          <a:xfrm>
            <a:off x="1383325" y="3593245"/>
            <a:ext cx="9144000" cy="1655762"/>
          </a:xfrm>
        </p:spPr>
        <p:txBody>
          <a:bodyPr anchor="ctr"/>
          <a:lstStyle>
            <a:lvl1pPr algn="l">
              <a:defRPr sz="5000">
                <a:solidFill>
                  <a:schemeClr val="bg2"/>
                </a:solidFill>
              </a:defRPr>
            </a:lvl1pPr>
          </a:lstStyle>
          <a:p>
            <a:r>
              <a:rPr lang="en-US" smtClean="0"/>
              <a:t>Click to edit </a:t>
            </a:r>
            <a:br>
              <a:rPr lang="en-US" smtClean="0"/>
            </a:br>
            <a:r>
              <a:rPr lang="en-US" smtClean="0"/>
              <a:t>Master title style</a:t>
            </a:r>
            <a:endParaRPr lang="en-US"/>
          </a:p>
        </p:txBody>
      </p:sp>
      <p:sp>
        <p:nvSpPr>
          <p:cNvPr id="3" name="Subtitle 2"/>
          <p:cNvSpPr>
            <a:spLocks noGrp="1"/>
          </p:cNvSpPr>
          <p:nvPr>
            <p:ph type="subTitle" idx="1" hasCustomPrompt="1"/>
            <p:custDataLst>
              <p:tags r:id="rId2"/>
            </p:custDataLst>
          </p:nvPr>
        </p:nvSpPr>
        <p:spPr>
          <a:xfrm>
            <a:off x="1269022" y="1216954"/>
            <a:ext cx="9144000" cy="1655762"/>
          </a:xfrm>
        </p:spPr>
        <p:txBody>
          <a:bodyPr anchor="ctr">
            <a:noAutofit/>
          </a:bodyPr>
          <a:lstStyle>
            <a:lvl1pPr marL="0" indent="0" algn="l">
              <a:buNone/>
              <a:defRPr sz="21000" b="1">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4</a:t>
            </a:r>
            <a:endParaRPr lang="en-US"/>
          </a:p>
        </p:txBody>
      </p:sp>
      <p:sp>
        <p:nvSpPr>
          <p:cNvPr id="6" name="Slide Number Placeholder 5"/>
          <p:cNvSpPr>
            <a:spLocks noGrp="1"/>
          </p:cNvSpPr>
          <p:nvPr>
            <p:ph type="sldNum" sz="quarter" idx="12"/>
            <p:custDataLst>
              <p:tags r:id="rId3"/>
            </p:custDataLst>
          </p:nvPr>
        </p:nvSpPr>
        <p:spPr/>
        <p:txBody>
          <a:bodyPr/>
          <a:lstStyle/>
          <a:p>
            <a:fld id="{1ECEE783-4751-3447-A075-565592F019DC}" type="slidenum">
              <a:rPr lang="en-US" smtClean="0"/>
              <a:t>‹#›</a:t>
            </a:fld>
            <a:endParaRPr lang="en-US"/>
          </a:p>
        </p:txBody>
      </p:sp>
    </p:spTree>
  </p:cSld>
  <p:clrMapOvr>
    <a:masterClrMapping/>
  </p:clrMapOvr>
  <p:transition/>
  <p:extLst mod="1">
    <p:ext uri="{DCECCB84-F9BA-43D5-87BE-67443E8EF086}">
      <p15:sldGuideLst xmlns:p15="http://schemas.microsoft.com/office/powerpoint/2012/main">
        <p15:guide id="1" orient="horz" pos="2160">
          <p15:clr>
            <a:srgbClr val="FBAE40"/>
          </p15:clr>
        </p15:guide>
        <p15:guide id="2" pos="3840">
          <p15:clr>
            <a:srgbClr val="FBAE40"/>
          </p15:clr>
        </p15:guide>
        <p15:guide id="3" pos="96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custDataLst>
              <p:tags r:id="rId1"/>
            </p:custDataLst>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11"/>
            <p:custDataLst>
              <p:tags r:id="rId2"/>
            </p:custDataLst>
          </p:nvPr>
        </p:nvSpPr>
        <p:spPr/>
        <p:txBody>
          <a:bodyPr/>
          <a:lstStyle>
            <a:lvl1pPr>
              <a:defRPr>
                <a:solidFill>
                  <a:schemeClr val="tx1">
                    <a:lumMod val="50000"/>
                    <a:lumOff val="50000"/>
                  </a:schemeClr>
                </a:solidFill>
              </a:defRPr>
            </a:lvl1pPr>
          </a:lstStyle>
          <a:p>
            <a:endParaRPr lang="en-US"/>
          </a:p>
        </p:txBody>
      </p:sp>
      <p:sp>
        <p:nvSpPr>
          <p:cNvPr id="6" name="Slide Number Placeholder 5"/>
          <p:cNvSpPr>
            <a:spLocks noGrp="1"/>
          </p:cNvSpPr>
          <p:nvPr>
            <p:ph type="sldNum" sz="quarter" idx="12"/>
            <p:custDataLst>
              <p:tags r:id="rId3"/>
            </p:custDataLst>
          </p:nvPr>
        </p:nvSpPr>
        <p:spPr/>
        <p:txBody>
          <a:bodyPr/>
          <a:lstStyle>
            <a:lvl1pPr>
              <a:defRPr>
                <a:solidFill>
                  <a:schemeClr val="tx1">
                    <a:lumMod val="50000"/>
                    <a:lumOff val="50000"/>
                  </a:schemeClr>
                </a:solidFill>
              </a:defRPr>
            </a:lvl1pPr>
          </a:lstStyle>
          <a:p>
            <a:fld id="{1ECEE783-4751-3447-A075-565592F019DC}" type="slidenum">
              <a:rPr lang="en-US" smtClean="0"/>
              <a:t>‹#›</a:t>
            </a:fld>
            <a:endParaRPr lang="en-US"/>
          </a:p>
        </p:txBody>
      </p:sp>
      <p:sp>
        <p:nvSpPr>
          <p:cNvPr id="12" name="Title 11"/>
          <p:cNvSpPr>
            <a:spLocks noGrp="1"/>
          </p:cNvSpPr>
          <p:nvPr>
            <p:ph type="title"/>
            <p:custDataLst>
              <p:tags r:id="rId4"/>
            </p:custDataLst>
          </p:nvPr>
        </p:nvSpPr>
        <p:spPr/>
        <p:txBody>
          <a:bodyPr/>
          <a:lstStyle/>
          <a:p>
            <a:r>
              <a:rPr lang="en-US" smtClean="0"/>
              <a:t>Click to edit Master title style</a:t>
            </a:r>
            <a:endParaRPr lang="en-US"/>
          </a:p>
        </p:txBody>
      </p:sp>
      <p:cxnSp>
        <p:nvCxnSpPr>
          <p:cNvPr id="8" name="Straight Connector 7"/>
          <p:cNvCxnSpPr/>
          <p:nvPr userDrawn="1"/>
        </p:nvCxnSpPr>
        <p:spPr>
          <a:xfrm>
            <a:off x="367862" y="6449714"/>
            <a:ext cx="11424745" cy="0"/>
          </a:xfrm>
          <a:prstGeom prst="line">
            <a:avLst/>
          </a:prstGeom>
          <a:ln>
            <a:solidFill>
              <a:schemeClr val="tx1">
                <a:lumMod val="25000"/>
                <a:lumOff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 Only">
    <p:bg>
      <p:bgPr>
        <a:solidFill>
          <a:schemeClr val="accent2">
            <a:alpha val="3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387167" y="4249816"/>
            <a:ext cx="10346029" cy="619071"/>
          </a:xfrm>
        </p:spPr>
        <p:txBody>
          <a:bodyPr/>
          <a:lstStyle>
            <a:lvl1pPr>
              <a:defRPr sz="2900" b="1">
                <a:solidFill>
                  <a:sysClr val="windowText" lastClr="000000"/>
                </a:solidFill>
              </a:defRPr>
            </a:lvl1pPr>
          </a:lstStyle>
          <a:p>
            <a:r>
              <a:rPr lang="en-US" smtClean="0"/>
              <a:t>Click to edit Master title style</a:t>
            </a:r>
            <a:endParaRPr lang="en-US"/>
          </a:p>
        </p:txBody>
      </p:sp>
      <p:sp>
        <p:nvSpPr>
          <p:cNvPr id="4" name="Footer Placeholder 3"/>
          <p:cNvSpPr>
            <a:spLocks noGrp="1"/>
          </p:cNvSpPr>
          <p:nvPr>
            <p:ph type="ftr" sz="quarter" idx="11"/>
            <p:custDataLst>
              <p:tags r:id="rId2"/>
            </p:custDataLst>
          </p:nvPr>
        </p:nvSpPr>
        <p:spPr/>
        <p:txBody>
          <a:bodyPr/>
          <a:lstStyle/>
          <a:p>
            <a:endParaRPr lang="en-US"/>
          </a:p>
        </p:txBody>
      </p:sp>
      <p:sp>
        <p:nvSpPr>
          <p:cNvPr id="5" name="Slide Number Placeholder 4"/>
          <p:cNvSpPr>
            <a:spLocks noGrp="1"/>
          </p:cNvSpPr>
          <p:nvPr>
            <p:ph type="sldNum" sz="quarter" idx="12"/>
            <p:custDataLst>
              <p:tags r:id="rId3"/>
            </p:custDataLst>
          </p:nvPr>
        </p:nvSpPr>
        <p:spPr/>
        <p:txBody>
          <a:bodyPr/>
          <a:lstStyle/>
          <a:p>
            <a:fld id="{1ECEE783-4751-3447-A075-565592F019DC}" type="slidenum">
              <a:rPr lang="en-US" smtClean="0"/>
              <a:t>‹#›</a:t>
            </a:fld>
            <a:endParaRPr lang="en-US"/>
          </a:p>
        </p:txBody>
      </p:sp>
      <p:sp>
        <p:nvSpPr>
          <p:cNvPr id="12" name="Text Placeholder 11"/>
          <p:cNvSpPr>
            <a:spLocks noGrp="1"/>
          </p:cNvSpPr>
          <p:nvPr>
            <p:ph type="body" sz="quarter" idx="13"/>
            <p:custDataLst>
              <p:tags r:id="rId4"/>
            </p:custDataLst>
          </p:nvPr>
        </p:nvSpPr>
        <p:spPr>
          <a:xfrm>
            <a:off x="1370866" y="4798551"/>
            <a:ext cx="9337675" cy="1336063"/>
          </a:xfrm>
        </p:spPr>
        <p:txBody>
          <a:bodyPr>
            <a:normAutofit/>
          </a:bodyPr>
          <a:lstStyle>
            <a:lvl1pPr>
              <a:defRPr sz="1200"/>
            </a:lvl1pPr>
            <a:lvl2pPr>
              <a:defRPr sz="1100"/>
            </a:lvl2pPr>
            <a:lvl3pPr>
              <a:defRPr sz="1050"/>
            </a:lvl3pPr>
            <a:lvl4pPr>
              <a:defRPr sz="12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hasCustomPrompt="1"/>
            <p:custDataLst>
              <p:tags r:id="rId5"/>
            </p:custDataLst>
          </p:nvPr>
        </p:nvSpPr>
        <p:spPr>
          <a:xfrm>
            <a:off x="1256687" y="1323323"/>
            <a:ext cx="8915400" cy="2522538"/>
          </a:xfrm>
        </p:spPr>
        <p:txBody>
          <a:bodyPr anchor="t">
            <a:noAutofit/>
          </a:bodyPr>
          <a:lstStyle>
            <a:lvl1pPr marL="0" indent="0">
              <a:buNone/>
              <a:defRPr sz="24500" b="1">
                <a:solidFill>
                  <a:sysClr val="windowText" lastClr="000000"/>
                </a:solidFill>
              </a:defRPr>
            </a:lvl1pPr>
          </a:lstStyle>
          <a:p>
            <a:pPr marL="9525" marR="0" lvl="0" indent="-9525" algn="l" defTabSz="914400" rtl="0" eaLnBrk="1" fontAlgn="auto" latinLnBrk="0" hangingPunct="1">
              <a:lnSpc>
                <a:spcPct val="90000"/>
              </a:lnSpc>
              <a:spcBef>
                <a:spcPts val="1000"/>
              </a:spcBef>
              <a:spcAft>
                <a:spcPct val="0"/>
              </a:spcAft>
              <a:buClrTx/>
              <a:buSzTx/>
              <a:defRPr/>
            </a:pPr>
            <a:r>
              <a:rPr lang="en-US" smtClean="0"/>
              <a:t>888%</a:t>
            </a:r>
            <a:endParaRPr lang="en-US"/>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tion Header">
    <p:bg>
      <p:bgRef idx="1001">
        <a:schemeClr val="bg2"/>
      </p:bgRef>
    </p:bg>
    <p:spTree>
      <p:nvGrpSpPr>
        <p:cNvPr id="1" name=""/>
        <p:cNvGrpSpPr/>
        <p:nvPr/>
      </p:nvGrpSpPr>
      <p:grpSpPr>
        <a:xfrm>
          <a:off x="0" y="0"/>
          <a:ext cx="0" cy="0"/>
          <a:chOff x="0" y="0"/>
          <a:chExt cx="0" cy="0"/>
        </a:xfrm>
      </p:grpSpPr>
      <p:pic>
        <p:nvPicPr>
          <p:cNvPr id="9" name="Picture 2"/>
          <p:cNvPicPr>
            <a:picLocks noChangeAspect="1" noChangeArrowheads="1"/>
          </p:cNvPicPr>
          <p:nvPr userDrawn="1">
            <p:custDataLst>
              <p:tags r:id="rId1"/>
            </p:custDataLst>
          </p:nvPr>
        </p:nvPicPr>
        <p:blipFill>
          <a:blip r:embed="rId6">
            <a:extLst>
              <a:ext uri="{28A0092B-C50C-407E-A947-70E740481C1C}">
                <a14:useLocalDpi xmlns:a14="http://schemas.microsoft.com/office/drawing/2010/main" val="0"/>
              </a:ext>
            </a:extLst>
          </a:blip>
          <a:stretch>
            <a:fillRect/>
          </a:stretch>
        </p:blipFill>
        <p:spPr bwMode="auto">
          <a:xfrm flipH="1">
            <a:off x="393536" y="395620"/>
            <a:ext cx="11412639" cy="5960845"/>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p:cNvSpPr>
            <a:spLocks noGrp="1"/>
          </p:cNvSpPr>
          <p:nvPr>
            <p:ph type="ftr" sz="quarter" idx="11"/>
            <p:custDataLst>
              <p:tags r:id="rId2"/>
            </p:custDataLst>
          </p:nvPr>
        </p:nvSpPr>
        <p:spPr/>
        <p:txBody>
          <a:bodyPr/>
          <a:lstStyle/>
          <a:p>
            <a:endParaRPr lang="en-US"/>
          </a:p>
        </p:txBody>
      </p:sp>
      <p:sp>
        <p:nvSpPr>
          <p:cNvPr id="6" name="Slide Number Placeholder 5"/>
          <p:cNvSpPr>
            <a:spLocks noGrp="1"/>
          </p:cNvSpPr>
          <p:nvPr>
            <p:ph type="sldNum" sz="quarter" idx="12"/>
            <p:custDataLst>
              <p:tags r:id="rId3"/>
            </p:custDataLst>
          </p:nvPr>
        </p:nvSpPr>
        <p:spPr/>
        <p:txBody>
          <a:bodyPr/>
          <a:lstStyle/>
          <a:p>
            <a:fld id="{1ECEE783-4751-3447-A075-565592F019DC}" type="slidenum">
              <a:rPr lang="en-US" smtClean="0"/>
              <a:t>‹#›</a:t>
            </a:fld>
            <a:endParaRPr lang="en-US"/>
          </a:p>
        </p:txBody>
      </p:sp>
      <p:sp>
        <p:nvSpPr>
          <p:cNvPr id="10" name="Content Placeholder 9"/>
          <p:cNvSpPr>
            <a:spLocks noGrp="1"/>
          </p:cNvSpPr>
          <p:nvPr>
            <p:ph sz="quarter" idx="13"/>
            <p:custDataLst>
              <p:tags r:id="rId4"/>
            </p:custDataLst>
          </p:nvPr>
        </p:nvSpPr>
        <p:spPr>
          <a:xfrm>
            <a:off x="1292225" y="773113"/>
            <a:ext cx="3349625" cy="5316537"/>
          </a:xfrm>
          <a:solidFill>
            <a:schemeClr val="accent2">
              <a:alpha val="79000"/>
            </a:schemeClr>
          </a:solidFill>
        </p:spPr>
        <p:txBody>
          <a:bodyPr lIns="144000" tIns="324000" rIns="108000" bIns="288000">
            <a:noAutofit/>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Section Header">
    <p:bg>
      <p:bgPr>
        <a:blipFill dpi="0" rotWithShape="1">
          <a:blip r:embed="rId2">
            <a:lum/>
          </a:blip>
          <a:stretch>
            <a:fillRect/>
          </a:stretch>
        </a:blip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EE783-4751-3447-A075-565592F019DC}" type="slidenum">
              <a:rPr lang="en-US" smtClean="0"/>
              <a:t>‹#›</a:t>
            </a:fld>
            <a:endParaRPr lang="en-US"/>
          </a:p>
        </p:txBody>
      </p:sp>
      <p:sp>
        <p:nvSpPr>
          <p:cNvPr id="10" name="Content Placeholder 9"/>
          <p:cNvSpPr>
            <a:spLocks noGrp="1"/>
          </p:cNvSpPr>
          <p:nvPr>
            <p:ph sz="quarter" idx="13"/>
          </p:nvPr>
        </p:nvSpPr>
        <p:spPr>
          <a:xfrm>
            <a:off x="1292225" y="773113"/>
            <a:ext cx="3349625" cy="5316537"/>
          </a:xfrm>
          <a:solidFill>
            <a:schemeClr val="accent2">
              <a:alpha val="60000"/>
            </a:schemeClr>
          </a:solidFill>
        </p:spPr>
        <p:txBody>
          <a:bodyPr lIns="144000" tIns="324000" rIns="108000" bIns="288000">
            <a:noAutofit/>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49178644"/>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bg>
      <p:bgRef idx="1001">
        <a:schemeClr val="bg2"/>
      </p:bgRef>
    </p:bg>
    <p:spTree>
      <p:nvGrpSpPr>
        <p:cNvPr id="1" name=""/>
        <p:cNvGrpSpPr/>
        <p:nvPr/>
      </p:nvGrpSpPr>
      <p:grpSpPr>
        <a:xfrm>
          <a:off x="0" y="0"/>
          <a:ext cx="0" cy="0"/>
          <a:chOff x="0" y="0"/>
          <a:chExt cx="0" cy="0"/>
        </a:xfrm>
      </p:grpSpPr>
      <p:sp>
        <p:nvSpPr>
          <p:cNvPr id="7" name="Rectangle 6"/>
          <p:cNvSpPr/>
          <p:nvPr userDrawn="1">
            <p:custDataLst>
              <p:tags r:id="rId1"/>
            </p:custDataLst>
          </p:nvPr>
        </p:nvSpPr>
        <p:spPr>
          <a:xfrm>
            <a:off x="402620" y="381965"/>
            <a:ext cx="11412638" cy="6080760"/>
          </a:xfrm>
          <a:prstGeom prst="rect">
            <a:avLst/>
          </a:prstGeom>
          <a:solidFill>
            <a:srgbClr val="E0BDE1">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custDataLst>
              <p:tags r:id="rId2"/>
            </p:custDataLst>
          </p:nvPr>
        </p:nvSpPr>
        <p:spPr>
          <a:xfrm>
            <a:off x="1400909" y="1113819"/>
            <a:ext cx="9144000" cy="4522049"/>
          </a:xfrm>
        </p:spPr>
        <p:txBody>
          <a:bodyPr anchor="t"/>
          <a:lstStyle>
            <a:lvl1pPr algn="l">
              <a:defRPr sz="7000">
                <a:solidFill>
                  <a:schemeClr val="bg2"/>
                </a:solidFill>
                <a:latin typeface="Manuale" charset="0"/>
                <a:ea typeface="Manuale" charset="0"/>
                <a:cs typeface="Manuale" charset="0"/>
              </a:defRPr>
            </a:lvl1pPr>
          </a:lstStyle>
          <a:p>
            <a:r>
              <a:rPr lang="en-US" smtClean="0"/>
              <a:t>Click to edit </a:t>
            </a:r>
            <a:br>
              <a:rPr lang="en-US" smtClean="0"/>
            </a:br>
            <a:r>
              <a:rPr lang="en-US" smtClean="0"/>
              <a:t>Master title style</a:t>
            </a:r>
            <a:endParaRPr lang="en-US"/>
          </a:p>
        </p:txBody>
      </p:sp>
      <p:sp>
        <p:nvSpPr>
          <p:cNvPr id="5" name="Footer Placeholder 4"/>
          <p:cNvSpPr>
            <a:spLocks noGrp="1"/>
          </p:cNvSpPr>
          <p:nvPr>
            <p:ph type="ftr" sz="quarter" idx="11"/>
            <p:custDataLst>
              <p:tags r:id="rId3"/>
            </p:custDataLst>
          </p:nvPr>
        </p:nvSpPr>
        <p:spPr/>
        <p:txBody>
          <a:bodyPr/>
          <a:lstStyle/>
          <a:p>
            <a:endParaRPr lang="en-US"/>
          </a:p>
        </p:txBody>
      </p:sp>
      <p:sp>
        <p:nvSpPr>
          <p:cNvPr id="6" name="Slide Number Placeholder 5"/>
          <p:cNvSpPr>
            <a:spLocks noGrp="1"/>
          </p:cNvSpPr>
          <p:nvPr>
            <p:ph type="sldNum" sz="quarter" idx="12"/>
            <p:custDataLst>
              <p:tags r:id="rId4"/>
            </p:custDataLst>
          </p:nvPr>
        </p:nvSpPr>
        <p:spPr/>
        <p:txBody>
          <a:bodyPr/>
          <a:lstStyle/>
          <a:p>
            <a:fld id="{1ECEE783-4751-3447-A075-565592F019DC}"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transition/>
  <p:extLst mod="1">
    <p:ext uri="{DCECCB84-F9BA-43D5-87BE-67443E8EF086}">
      <p15:sldGuideLst xmlns:p15="http://schemas.microsoft.com/office/powerpoint/2012/main">
        <p15:guide id="1" orient="horz" pos="2160">
          <p15:clr>
            <a:srgbClr val="FBAE40"/>
          </p15:clr>
        </p15:guide>
        <p15:guide id="2" pos="3840">
          <p15:clr>
            <a:srgbClr val="FBAE40"/>
          </p15:clr>
        </p15:guide>
        <p15:guide id="3" pos="96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ntent">
    <p:bg>
      <p:bgPr>
        <a:solidFill>
          <a:schemeClr val="accent2">
            <a:alpha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55688" y="1101335"/>
            <a:ext cx="9675374" cy="1527565"/>
          </a:xfrm>
        </p:spPr>
        <p:txBody>
          <a:bodyPr anchor="ctr"/>
          <a:lstStyle>
            <a:lvl1pPr>
              <a:defRPr sz="5000"/>
            </a:lvl1pPr>
          </a:lstStyle>
          <a:p>
            <a:r>
              <a:rPr lang="en-US" smtClean="0"/>
              <a:t>Click to edit Master title style</a:t>
            </a:r>
            <a:endParaRPr lang="en-US"/>
          </a:p>
        </p:txBody>
      </p:sp>
      <p:sp>
        <p:nvSpPr>
          <p:cNvPr id="3" name="Content Placeholder 2"/>
          <p:cNvSpPr>
            <a:spLocks noGrp="1"/>
          </p:cNvSpPr>
          <p:nvPr>
            <p:ph sz="half" idx="1"/>
          </p:nvPr>
        </p:nvSpPr>
        <p:spPr>
          <a:xfrm>
            <a:off x="1402936" y="2810363"/>
            <a:ext cx="3731772" cy="3221161"/>
          </a:xfrm>
        </p:spPr>
        <p:txBody>
          <a:bodyPr>
            <a:normAutofit/>
          </a:bodyPr>
          <a:lstStyle>
            <a:lvl1pPr>
              <a:lnSpc>
                <a:spcPct val="110000"/>
              </a:lnSpc>
              <a:defRPr sz="1400">
                <a:latin typeface="Manuale" charset="0"/>
                <a:ea typeface="Manuale" charset="0"/>
                <a:cs typeface="Manuale" charset="0"/>
              </a:defRPr>
            </a:lvl1pPr>
            <a:lvl2pPr>
              <a:lnSpc>
                <a:spcPct val="110000"/>
              </a:lnSpc>
              <a:defRPr sz="1200">
                <a:latin typeface="Manuale" charset="0"/>
                <a:ea typeface="Manuale" charset="0"/>
                <a:cs typeface="Manuale" charset="0"/>
              </a:defRPr>
            </a:lvl2pPr>
            <a:lvl3pPr>
              <a:lnSpc>
                <a:spcPct val="110000"/>
              </a:lnSpc>
              <a:defRPr sz="1100">
                <a:latin typeface="Manuale" charset="0"/>
                <a:ea typeface="Manuale" charset="0"/>
                <a:cs typeface="Manuale" charset="0"/>
              </a:defRPr>
            </a:lvl3pPr>
            <a:lvl4pPr>
              <a:lnSpc>
                <a:spcPct val="110000"/>
              </a:lnSpc>
              <a:defRPr sz="1400">
                <a:latin typeface="Manuale" charset="0"/>
                <a:ea typeface="Manuale" charset="0"/>
                <a:cs typeface="Manuale" charset="0"/>
              </a:defRPr>
            </a:lvl4pPr>
            <a:lvl5pPr>
              <a:lnSpc>
                <a:spcPct val="110000"/>
              </a:lnSpc>
              <a:defRPr sz="1200">
                <a:latin typeface="Manuale" charset="0"/>
                <a:ea typeface="Manuale" charset="0"/>
                <a:cs typeface="Manuale"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CEE783-4751-3447-A075-565592F019DC}" type="slidenum">
              <a:rPr lang="en-US" smtClean="0"/>
              <a:t>‹#›</a:t>
            </a:fld>
            <a:endParaRPr lang="en-US"/>
          </a:p>
        </p:txBody>
      </p:sp>
      <p:sp>
        <p:nvSpPr>
          <p:cNvPr id="9" name="Content Placeholder 2"/>
          <p:cNvSpPr>
            <a:spLocks noGrp="1"/>
          </p:cNvSpPr>
          <p:nvPr>
            <p:ph sz="half" idx="13"/>
          </p:nvPr>
        </p:nvSpPr>
        <p:spPr>
          <a:xfrm>
            <a:off x="5315513" y="2810363"/>
            <a:ext cx="3731772" cy="3221161"/>
          </a:xfrm>
        </p:spPr>
        <p:txBody>
          <a:bodyPr>
            <a:normAutofit/>
          </a:bodyPr>
          <a:lstStyle>
            <a:lvl1pPr>
              <a:lnSpc>
                <a:spcPct val="110000"/>
              </a:lnSpc>
              <a:defRPr sz="1400">
                <a:latin typeface="Manuale" charset="0"/>
                <a:ea typeface="Manuale" charset="0"/>
                <a:cs typeface="Manuale" charset="0"/>
              </a:defRPr>
            </a:lvl1pPr>
            <a:lvl2pPr>
              <a:lnSpc>
                <a:spcPct val="110000"/>
              </a:lnSpc>
              <a:defRPr sz="1200">
                <a:latin typeface="Manuale" charset="0"/>
                <a:ea typeface="Manuale" charset="0"/>
                <a:cs typeface="Manuale" charset="0"/>
              </a:defRPr>
            </a:lvl2pPr>
            <a:lvl3pPr>
              <a:lnSpc>
                <a:spcPct val="110000"/>
              </a:lnSpc>
              <a:defRPr sz="1100">
                <a:latin typeface="Manuale" charset="0"/>
                <a:ea typeface="Manuale" charset="0"/>
                <a:cs typeface="Manuale" charset="0"/>
              </a:defRPr>
            </a:lvl3pPr>
            <a:lvl4pPr>
              <a:lnSpc>
                <a:spcPct val="110000"/>
              </a:lnSpc>
              <a:defRPr sz="1400">
                <a:latin typeface="Manuale" charset="0"/>
                <a:ea typeface="Manuale" charset="0"/>
                <a:cs typeface="Manuale" charset="0"/>
              </a:defRPr>
            </a:lvl4pPr>
            <a:lvl5pPr>
              <a:lnSpc>
                <a:spcPct val="110000"/>
              </a:lnSpc>
              <a:defRPr sz="1200">
                <a:latin typeface="Manuale" charset="0"/>
                <a:ea typeface="Manuale" charset="0"/>
                <a:cs typeface="Manuale"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custDataLst>
              <p:tags r:id="rId1"/>
            </p:custDataLst>
          </p:nvPr>
        </p:nvSpPr>
        <p:spPr>
          <a:xfrm>
            <a:off x="1383325" y="3593245"/>
            <a:ext cx="9144000" cy="1655762"/>
          </a:xfrm>
        </p:spPr>
        <p:txBody>
          <a:bodyPr anchor="ctr"/>
          <a:lstStyle>
            <a:lvl1pPr algn="l">
              <a:defRPr sz="5000">
                <a:solidFill>
                  <a:schemeClr val="bg2"/>
                </a:solidFill>
              </a:defRPr>
            </a:lvl1pPr>
          </a:lstStyle>
          <a:p>
            <a:r>
              <a:rPr lang="en-US" smtClean="0"/>
              <a:t>Click to edit </a:t>
            </a:r>
            <a:br>
              <a:rPr lang="en-US" smtClean="0"/>
            </a:br>
            <a:r>
              <a:rPr lang="en-US" smtClean="0"/>
              <a:t>Master title style</a:t>
            </a:r>
            <a:endParaRPr lang="en-US"/>
          </a:p>
        </p:txBody>
      </p:sp>
      <p:sp>
        <p:nvSpPr>
          <p:cNvPr id="3" name="Subtitle 2"/>
          <p:cNvSpPr>
            <a:spLocks noGrp="1"/>
          </p:cNvSpPr>
          <p:nvPr>
            <p:ph type="subTitle" idx="1" hasCustomPrompt="1"/>
            <p:custDataLst>
              <p:tags r:id="rId2"/>
            </p:custDataLst>
          </p:nvPr>
        </p:nvSpPr>
        <p:spPr>
          <a:xfrm>
            <a:off x="1269022" y="1216954"/>
            <a:ext cx="9144000" cy="1655762"/>
          </a:xfrm>
        </p:spPr>
        <p:txBody>
          <a:bodyPr anchor="ctr">
            <a:noAutofit/>
          </a:bodyPr>
          <a:lstStyle>
            <a:lvl1pPr marL="0" indent="0" algn="l">
              <a:buNone/>
              <a:defRPr sz="21000" b="1">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5</a:t>
            </a:r>
            <a:endParaRPr lang="en-US"/>
          </a:p>
        </p:txBody>
      </p:sp>
      <p:sp>
        <p:nvSpPr>
          <p:cNvPr id="6" name="Slide Number Placeholder 5"/>
          <p:cNvSpPr>
            <a:spLocks noGrp="1"/>
          </p:cNvSpPr>
          <p:nvPr>
            <p:ph type="sldNum" sz="quarter" idx="12"/>
            <p:custDataLst>
              <p:tags r:id="rId3"/>
            </p:custDataLst>
          </p:nvPr>
        </p:nvSpPr>
        <p:spPr/>
        <p:txBody>
          <a:bodyPr/>
          <a:lstStyle/>
          <a:p>
            <a:fld id="{1ECEE783-4751-3447-A075-565592F019DC}" type="slidenum">
              <a:rPr lang="en-US" smtClean="0"/>
              <a:t>‹#›</a:t>
            </a:fld>
            <a:endParaRPr lang="en-US"/>
          </a:p>
        </p:txBody>
      </p:sp>
    </p:spTree>
  </p:cSld>
  <p:clrMapOvr>
    <a:masterClrMapping/>
  </p:clrMapOvr>
  <p:transition/>
  <p:extLst mod="1">
    <p:ext uri="{DCECCB84-F9BA-43D5-87BE-67443E8EF086}">
      <p15:sldGuideLst xmlns:p15="http://schemas.microsoft.com/office/powerpoint/2012/main">
        <p15:guide id="1" orient="horz" pos="2160">
          <p15:clr>
            <a:srgbClr val="FBAE40"/>
          </p15:clr>
        </p15:guide>
        <p15:guide id="2" pos="3840">
          <p15:clr>
            <a:srgbClr val="FBAE40"/>
          </p15:clr>
        </p15:guide>
        <p15:guide id="3" pos="96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Only">
    <p:bg>
      <p:bgPr>
        <a:solidFill>
          <a:schemeClr val="accent5">
            <a:alpha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387167" y="4249816"/>
            <a:ext cx="10346029" cy="619071"/>
          </a:xfrm>
        </p:spPr>
        <p:txBody>
          <a:bodyPr/>
          <a:lstStyle>
            <a:lvl1pPr>
              <a:defRPr sz="2900" b="1">
                <a:solidFill>
                  <a:sysClr val="windowText" lastClr="000000"/>
                </a:solidFill>
              </a:defRPr>
            </a:lvl1pPr>
          </a:lstStyle>
          <a:p>
            <a:r>
              <a:rPr lang="en-US" smtClean="0"/>
              <a:t>Click to edit Master title style</a:t>
            </a:r>
            <a:endParaRPr lang="en-US"/>
          </a:p>
        </p:txBody>
      </p:sp>
      <p:sp>
        <p:nvSpPr>
          <p:cNvPr id="4" name="Footer Placeholder 3"/>
          <p:cNvSpPr>
            <a:spLocks noGrp="1"/>
          </p:cNvSpPr>
          <p:nvPr>
            <p:ph type="ftr" sz="quarter" idx="11"/>
            <p:custDataLst>
              <p:tags r:id="rId2"/>
            </p:custDataLst>
          </p:nvPr>
        </p:nvSpPr>
        <p:spPr/>
        <p:txBody>
          <a:bodyPr/>
          <a:lstStyle/>
          <a:p>
            <a:endParaRPr lang="en-US"/>
          </a:p>
        </p:txBody>
      </p:sp>
      <p:sp>
        <p:nvSpPr>
          <p:cNvPr id="5" name="Slide Number Placeholder 4"/>
          <p:cNvSpPr>
            <a:spLocks noGrp="1"/>
          </p:cNvSpPr>
          <p:nvPr>
            <p:ph type="sldNum" sz="quarter" idx="12"/>
            <p:custDataLst>
              <p:tags r:id="rId3"/>
            </p:custDataLst>
          </p:nvPr>
        </p:nvSpPr>
        <p:spPr/>
        <p:txBody>
          <a:bodyPr/>
          <a:lstStyle/>
          <a:p>
            <a:fld id="{1ECEE783-4751-3447-A075-565592F019DC}" type="slidenum">
              <a:rPr lang="en-US" smtClean="0"/>
              <a:t>‹#›</a:t>
            </a:fld>
            <a:endParaRPr lang="en-US"/>
          </a:p>
        </p:txBody>
      </p:sp>
      <p:sp>
        <p:nvSpPr>
          <p:cNvPr id="12" name="Text Placeholder 11"/>
          <p:cNvSpPr>
            <a:spLocks noGrp="1"/>
          </p:cNvSpPr>
          <p:nvPr>
            <p:ph type="body" sz="quarter" idx="13"/>
            <p:custDataLst>
              <p:tags r:id="rId4"/>
            </p:custDataLst>
          </p:nvPr>
        </p:nvSpPr>
        <p:spPr>
          <a:xfrm>
            <a:off x="1370866" y="4798551"/>
            <a:ext cx="9337675" cy="1336063"/>
          </a:xfrm>
        </p:spPr>
        <p:txBody>
          <a:bodyPr>
            <a:normAutofit/>
          </a:bodyPr>
          <a:lstStyle>
            <a:lvl1pPr>
              <a:defRPr sz="1200"/>
            </a:lvl1pPr>
            <a:lvl2pPr>
              <a:defRPr sz="1100"/>
            </a:lvl2pPr>
            <a:lvl3pPr>
              <a:defRPr sz="1050"/>
            </a:lvl3pPr>
            <a:lvl4pPr>
              <a:defRPr sz="12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hasCustomPrompt="1"/>
            <p:custDataLst>
              <p:tags r:id="rId5"/>
            </p:custDataLst>
          </p:nvPr>
        </p:nvSpPr>
        <p:spPr>
          <a:xfrm>
            <a:off x="1256687" y="1323323"/>
            <a:ext cx="8915400" cy="2522538"/>
          </a:xfrm>
        </p:spPr>
        <p:txBody>
          <a:bodyPr anchor="t">
            <a:noAutofit/>
          </a:bodyPr>
          <a:lstStyle>
            <a:lvl1pPr marL="0" indent="0" algn="l">
              <a:buNone/>
              <a:defRPr sz="24500" b="1">
                <a:solidFill>
                  <a:sysClr val="windowText" lastClr="000000"/>
                </a:solidFill>
              </a:defRPr>
            </a:lvl1pPr>
          </a:lstStyle>
          <a:p>
            <a:pPr marL="9525" marR="0" lvl="0" indent="-9525" algn="l" defTabSz="914400" rtl="0" eaLnBrk="1" fontAlgn="auto" latinLnBrk="0" hangingPunct="1">
              <a:lnSpc>
                <a:spcPct val="90000"/>
              </a:lnSpc>
              <a:spcBef>
                <a:spcPts val="1000"/>
              </a:spcBef>
              <a:spcAft>
                <a:spcPct val="0"/>
              </a:spcAft>
              <a:buClrTx/>
              <a:buSzTx/>
              <a:defRPr/>
            </a:pPr>
            <a:r>
              <a:rPr lang="en-US" smtClean="0"/>
              <a:t>888%</a:t>
            </a:r>
            <a:endParaRPr lang="en-US"/>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custDataLst>
              <p:tags r:id="rId1"/>
            </p:custDataLst>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11"/>
            <p:custDataLst>
              <p:tags r:id="rId2"/>
            </p:custDataLst>
          </p:nvPr>
        </p:nvSpPr>
        <p:spPr/>
        <p:txBody>
          <a:bodyPr/>
          <a:lstStyle>
            <a:lvl1pPr>
              <a:defRPr>
                <a:solidFill>
                  <a:schemeClr val="tx1">
                    <a:lumMod val="50000"/>
                    <a:lumOff val="50000"/>
                  </a:schemeClr>
                </a:solidFill>
              </a:defRPr>
            </a:lvl1pPr>
          </a:lstStyle>
          <a:p>
            <a:endParaRPr lang="en-US"/>
          </a:p>
        </p:txBody>
      </p:sp>
      <p:sp>
        <p:nvSpPr>
          <p:cNvPr id="6" name="Slide Number Placeholder 5"/>
          <p:cNvSpPr>
            <a:spLocks noGrp="1"/>
          </p:cNvSpPr>
          <p:nvPr>
            <p:ph type="sldNum" sz="quarter" idx="12"/>
            <p:custDataLst>
              <p:tags r:id="rId3"/>
            </p:custDataLst>
          </p:nvPr>
        </p:nvSpPr>
        <p:spPr/>
        <p:txBody>
          <a:bodyPr/>
          <a:lstStyle>
            <a:lvl1pPr>
              <a:defRPr>
                <a:solidFill>
                  <a:schemeClr val="tx1">
                    <a:lumMod val="50000"/>
                    <a:lumOff val="50000"/>
                  </a:schemeClr>
                </a:solidFill>
              </a:defRPr>
            </a:lvl1pPr>
          </a:lstStyle>
          <a:p>
            <a:fld id="{1ECEE783-4751-3447-A075-565592F019DC}" type="slidenum">
              <a:rPr lang="en-US" smtClean="0"/>
              <a:t>‹#›</a:t>
            </a:fld>
            <a:endParaRPr lang="en-US"/>
          </a:p>
        </p:txBody>
      </p:sp>
      <p:sp>
        <p:nvSpPr>
          <p:cNvPr id="12" name="Title 11"/>
          <p:cNvSpPr>
            <a:spLocks noGrp="1"/>
          </p:cNvSpPr>
          <p:nvPr>
            <p:ph type="title"/>
            <p:custDataLst>
              <p:tags r:id="rId4"/>
            </p:custDataLst>
          </p:nvPr>
        </p:nvSpPr>
        <p:spPr/>
        <p:txBody>
          <a:bodyPr/>
          <a:lstStyle/>
          <a:p>
            <a:r>
              <a:rPr lang="en-US" smtClean="0"/>
              <a:t>Click to edit Master title style</a:t>
            </a:r>
            <a:endParaRPr lang="en-US"/>
          </a:p>
        </p:txBody>
      </p:sp>
      <p:cxnSp>
        <p:nvCxnSpPr>
          <p:cNvPr id="7" name="Straight Connector 6"/>
          <p:cNvCxnSpPr/>
          <p:nvPr userDrawn="1"/>
        </p:nvCxnSpPr>
        <p:spPr>
          <a:xfrm>
            <a:off x="367862" y="6449714"/>
            <a:ext cx="11424745" cy="0"/>
          </a:xfrm>
          <a:prstGeom prst="line">
            <a:avLst/>
          </a:prstGeom>
          <a:ln>
            <a:solidFill>
              <a:schemeClr val="tx1">
                <a:lumMod val="25000"/>
                <a:lumOff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Only">
    <p:bg>
      <p:bgPr>
        <a:solidFill>
          <a:schemeClr val="accent4">
            <a:alpha val="3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387167" y="4249816"/>
            <a:ext cx="10346029" cy="619071"/>
          </a:xfrm>
        </p:spPr>
        <p:txBody>
          <a:bodyPr/>
          <a:lstStyle>
            <a:lvl1pPr>
              <a:defRPr sz="2900" b="1">
                <a:solidFill>
                  <a:sysClr val="windowText" lastClr="000000"/>
                </a:solidFill>
              </a:defRPr>
            </a:lvl1pPr>
          </a:lstStyle>
          <a:p>
            <a:r>
              <a:rPr lang="en-US" smtClean="0"/>
              <a:t>Click to edit Master title style</a:t>
            </a:r>
            <a:endParaRPr lang="en-US"/>
          </a:p>
        </p:txBody>
      </p:sp>
      <p:sp>
        <p:nvSpPr>
          <p:cNvPr id="4" name="Footer Placeholder 3"/>
          <p:cNvSpPr>
            <a:spLocks noGrp="1"/>
          </p:cNvSpPr>
          <p:nvPr>
            <p:ph type="ftr" sz="quarter" idx="11"/>
            <p:custDataLst>
              <p:tags r:id="rId2"/>
            </p:custDataLst>
          </p:nvPr>
        </p:nvSpPr>
        <p:spPr/>
        <p:txBody>
          <a:bodyPr/>
          <a:lstStyle/>
          <a:p>
            <a:endParaRPr lang="en-US"/>
          </a:p>
        </p:txBody>
      </p:sp>
      <p:sp>
        <p:nvSpPr>
          <p:cNvPr id="5" name="Slide Number Placeholder 4"/>
          <p:cNvSpPr>
            <a:spLocks noGrp="1"/>
          </p:cNvSpPr>
          <p:nvPr>
            <p:ph type="sldNum" sz="quarter" idx="12"/>
            <p:custDataLst>
              <p:tags r:id="rId3"/>
            </p:custDataLst>
          </p:nvPr>
        </p:nvSpPr>
        <p:spPr/>
        <p:txBody>
          <a:bodyPr/>
          <a:lstStyle/>
          <a:p>
            <a:fld id="{1ECEE783-4751-3447-A075-565592F019DC}" type="slidenum">
              <a:rPr lang="en-US" smtClean="0"/>
              <a:t>‹#›</a:t>
            </a:fld>
            <a:endParaRPr lang="en-US"/>
          </a:p>
        </p:txBody>
      </p:sp>
      <p:sp>
        <p:nvSpPr>
          <p:cNvPr id="12" name="Text Placeholder 11"/>
          <p:cNvSpPr>
            <a:spLocks noGrp="1"/>
          </p:cNvSpPr>
          <p:nvPr>
            <p:ph type="body" sz="quarter" idx="13"/>
            <p:custDataLst>
              <p:tags r:id="rId4"/>
            </p:custDataLst>
          </p:nvPr>
        </p:nvSpPr>
        <p:spPr>
          <a:xfrm>
            <a:off x="1370866" y="4798551"/>
            <a:ext cx="9337675" cy="1336063"/>
          </a:xfrm>
        </p:spPr>
        <p:txBody>
          <a:bodyPr>
            <a:normAutofit/>
          </a:bodyPr>
          <a:lstStyle>
            <a:lvl1pPr>
              <a:defRPr sz="1200"/>
            </a:lvl1pPr>
            <a:lvl2pPr>
              <a:defRPr sz="1100"/>
            </a:lvl2pPr>
            <a:lvl3pPr>
              <a:defRPr sz="1050"/>
            </a:lvl3pPr>
            <a:lvl4pPr>
              <a:defRPr sz="12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hasCustomPrompt="1"/>
            <p:custDataLst>
              <p:tags r:id="rId5"/>
            </p:custDataLst>
          </p:nvPr>
        </p:nvSpPr>
        <p:spPr>
          <a:xfrm>
            <a:off x="1256687" y="1323323"/>
            <a:ext cx="8915400" cy="2522538"/>
          </a:xfrm>
        </p:spPr>
        <p:txBody>
          <a:bodyPr anchor="t">
            <a:noAutofit/>
          </a:bodyPr>
          <a:lstStyle>
            <a:lvl1pPr marL="0" indent="0">
              <a:buNone/>
              <a:defRPr sz="24500" b="1">
                <a:solidFill>
                  <a:sysClr val="windowText" lastClr="000000"/>
                </a:solidFill>
              </a:defRPr>
            </a:lvl1pPr>
          </a:lstStyle>
          <a:p>
            <a:pPr marL="9525" marR="0" lvl="0" indent="-9525" algn="l" defTabSz="914400" rtl="0" eaLnBrk="1" fontAlgn="auto" latinLnBrk="0" hangingPunct="1">
              <a:lnSpc>
                <a:spcPct val="90000"/>
              </a:lnSpc>
              <a:spcBef>
                <a:spcPts val="1000"/>
              </a:spcBef>
              <a:spcAft>
                <a:spcPct val="0"/>
              </a:spcAft>
              <a:buClrTx/>
              <a:buSzTx/>
              <a:defRPr/>
            </a:pPr>
            <a:r>
              <a:rPr lang="en-US" smtClean="0"/>
              <a:t>888%</a:t>
            </a:r>
            <a:endParaRPr lang="en-US"/>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ction Header">
    <p:bg>
      <p:bgRef idx="1001">
        <a:schemeClr val="bg2"/>
      </p:bgRef>
    </p:bg>
    <p:spTree>
      <p:nvGrpSpPr>
        <p:cNvPr id="1" name=""/>
        <p:cNvGrpSpPr/>
        <p:nvPr/>
      </p:nvGrpSpPr>
      <p:grpSpPr>
        <a:xfrm>
          <a:off x="0" y="0"/>
          <a:ext cx="0" cy="0"/>
          <a:chOff x="0" y="0"/>
          <a:chExt cx="0" cy="0"/>
        </a:xfrm>
      </p:grpSpPr>
      <p:pic>
        <p:nvPicPr>
          <p:cNvPr id="11" name="Picture 2"/>
          <p:cNvPicPr>
            <a:picLocks noChangeAspect="1" noChangeArrowheads="1"/>
          </p:cNvPicPr>
          <p:nvPr userDrawn="1">
            <p:custDataLst>
              <p:tags r:id="rId1"/>
            </p:custDataLst>
          </p:nvPr>
        </p:nvPicPr>
        <p:blipFill>
          <a:blip r:embed="rId6">
            <a:extLst>
              <a:ext uri="{28A0092B-C50C-407E-A947-70E740481C1C}">
                <a14:useLocalDpi xmlns:a14="http://schemas.microsoft.com/office/drawing/2010/main" val="0"/>
              </a:ext>
            </a:extLst>
          </a:blip>
          <a:stretch>
            <a:fillRect/>
          </a:stretch>
        </p:blipFill>
        <p:spPr bwMode="auto">
          <a:xfrm flipH="1">
            <a:off x="565113" y="380999"/>
            <a:ext cx="11274216" cy="6081725"/>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p:cNvSpPr>
            <a:spLocks noGrp="1"/>
          </p:cNvSpPr>
          <p:nvPr>
            <p:ph type="ftr" sz="quarter" idx="11"/>
            <p:custDataLst>
              <p:tags r:id="rId2"/>
            </p:custDataLst>
          </p:nvPr>
        </p:nvSpPr>
        <p:spPr/>
        <p:txBody>
          <a:bodyPr/>
          <a:lstStyle/>
          <a:p>
            <a:endParaRPr lang="en-US"/>
          </a:p>
        </p:txBody>
      </p:sp>
      <p:sp>
        <p:nvSpPr>
          <p:cNvPr id="6" name="Slide Number Placeholder 5"/>
          <p:cNvSpPr>
            <a:spLocks noGrp="1"/>
          </p:cNvSpPr>
          <p:nvPr>
            <p:ph type="sldNum" sz="quarter" idx="12"/>
            <p:custDataLst>
              <p:tags r:id="rId3"/>
            </p:custDataLst>
          </p:nvPr>
        </p:nvSpPr>
        <p:spPr/>
        <p:txBody>
          <a:bodyPr/>
          <a:lstStyle/>
          <a:p>
            <a:fld id="{1ECEE783-4751-3447-A075-565592F019DC}" type="slidenum">
              <a:rPr lang="en-US" smtClean="0"/>
              <a:t>‹#›</a:t>
            </a:fld>
            <a:endParaRPr lang="en-US"/>
          </a:p>
        </p:txBody>
      </p:sp>
      <p:sp>
        <p:nvSpPr>
          <p:cNvPr id="10" name="Content Placeholder 9"/>
          <p:cNvSpPr>
            <a:spLocks noGrp="1"/>
          </p:cNvSpPr>
          <p:nvPr>
            <p:ph sz="quarter" idx="13"/>
            <p:custDataLst>
              <p:tags r:id="rId4"/>
            </p:custDataLst>
          </p:nvPr>
        </p:nvSpPr>
        <p:spPr>
          <a:xfrm>
            <a:off x="1292225" y="773113"/>
            <a:ext cx="3349625" cy="5316537"/>
          </a:xfrm>
          <a:solidFill>
            <a:schemeClr val="accent4">
              <a:alpha val="75000"/>
            </a:schemeClr>
          </a:solidFill>
        </p:spPr>
        <p:txBody>
          <a:bodyPr lIns="144000" tIns="324000" rIns="108000" bIns="288000">
            <a:noAutofit/>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Section Header">
    <p:bg>
      <p:bgPr>
        <a:blipFill dpi="0" rotWithShape="1">
          <a:blip r:embed="rId5">
            <a:lum/>
          </a:blip>
          <a:stretch>
            <a:fillRect l="-1000" r="-1000"/>
          </a:stretch>
        </a:blip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custDataLst>
              <p:tags r:id="rId1"/>
            </p:custDataLst>
          </p:nvPr>
        </p:nvSpPr>
        <p:spPr/>
        <p:txBody>
          <a:bodyPr/>
          <a:lstStyle/>
          <a:p>
            <a:endParaRPr lang="en-US"/>
          </a:p>
        </p:txBody>
      </p:sp>
      <p:sp>
        <p:nvSpPr>
          <p:cNvPr id="6" name="Slide Number Placeholder 5"/>
          <p:cNvSpPr>
            <a:spLocks noGrp="1"/>
          </p:cNvSpPr>
          <p:nvPr>
            <p:ph type="sldNum" sz="quarter" idx="12"/>
            <p:custDataLst>
              <p:tags r:id="rId2"/>
            </p:custDataLst>
          </p:nvPr>
        </p:nvSpPr>
        <p:spPr/>
        <p:txBody>
          <a:bodyPr/>
          <a:lstStyle/>
          <a:p>
            <a:fld id="{1ECEE783-4751-3447-A075-565592F019DC}" type="slidenum">
              <a:rPr lang="en-US" smtClean="0"/>
              <a:t>‹#›</a:t>
            </a:fld>
            <a:endParaRPr lang="en-US"/>
          </a:p>
        </p:txBody>
      </p:sp>
      <p:sp>
        <p:nvSpPr>
          <p:cNvPr id="10" name="Content Placeholder 9"/>
          <p:cNvSpPr>
            <a:spLocks noGrp="1"/>
          </p:cNvSpPr>
          <p:nvPr>
            <p:ph sz="quarter" idx="13"/>
            <p:custDataLst>
              <p:tags r:id="rId3"/>
            </p:custDataLst>
          </p:nvPr>
        </p:nvSpPr>
        <p:spPr>
          <a:xfrm>
            <a:off x="1292225" y="773113"/>
            <a:ext cx="3349625" cy="5316537"/>
          </a:xfrm>
          <a:solidFill>
            <a:schemeClr val="accent4">
              <a:alpha val="60000"/>
            </a:schemeClr>
          </a:solidFill>
        </p:spPr>
        <p:txBody>
          <a:bodyPr lIns="144000" tIns="324000" rIns="108000" bIns="288000">
            <a:noAutofit/>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3273312"/>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Slide">
    <p:bg>
      <p:bgRef idx="1001">
        <a:schemeClr val="bg2"/>
      </p:bgRef>
    </p:bg>
    <p:spTree>
      <p:nvGrpSpPr>
        <p:cNvPr id="1" name=""/>
        <p:cNvGrpSpPr/>
        <p:nvPr/>
      </p:nvGrpSpPr>
      <p:grpSpPr>
        <a:xfrm>
          <a:off x="0" y="0"/>
          <a:ext cx="0" cy="0"/>
          <a:chOff x="0" y="0"/>
          <a:chExt cx="0" cy="0"/>
        </a:xfrm>
      </p:grpSpPr>
      <p:sp>
        <p:nvSpPr>
          <p:cNvPr id="7" name="Rectangle 6"/>
          <p:cNvSpPr/>
          <p:nvPr userDrawn="1"/>
        </p:nvSpPr>
        <p:spPr>
          <a:xfrm>
            <a:off x="393539" y="381965"/>
            <a:ext cx="11412638" cy="6080760"/>
          </a:xfrm>
          <a:prstGeom prst="rect">
            <a:avLst/>
          </a:prstGeom>
          <a:solidFill>
            <a:srgbClr val="3EDB4C">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400909" y="1113819"/>
            <a:ext cx="9144000" cy="4522049"/>
          </a:xfrm>
        </p:spPr>
        <p:txBody>
          <a:bodyPr anchor="t"/>
          <a:lstStyle>
            <a:lvl1pPr algn="l">
              <a:defRPr sz="7000">
                <a:solidFill>
                  <a:schemeClr val="bg2"/>
                </a:solidFill>
                <a:latin typeface="Manuale" charset="0"/>
                <a:ea typeface="Manuale" charset="0"/>
                <a:cs typeface="Manuale" charset="0"/>
              </a:defRPr>
            </a:lvl1pPr>
          </a:lstStyle>
          <a:p>
            <a:r>
              <a:rPr lang="en-US" smtClean="0"/>
              <a:t>Click to edit </a:t>
            </a:r>
            <a:br>
              <a:rPr lang="en-US" smtClean="0"/>
            </a:br>
            <a:r>
              <a:rPr lang="en-US" smtClean="0"/>
              <a:t>Master title style</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EE783-4751-3447-A075-565592F019DC}"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transition/>
  <p:extLst mod="1">
    <p:ext uri="{DCECCB84-F9BA-43D5-87BE-67443E8EF086}">
      <p15:sldGuideLst xmlns:p15="http://schemas.microsoft.com/office/powerpoint/2012/main">
        <p15:guide id="1" orient="horz" pos="2160">
          <p15:clr>
            <a:srgbClr val="FBAE40"/>
          </p15:clr>
        </p15:guide>
        <p15:guide id="2" pos="3840">
          <p15:clr>
            <a:srgbClr val="FBAE40"/>
          </p15:clr>
        </p15:guide>
        <p15:guide id="3" pos="96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wo Content">
    <p:bg>
      <p:bgPr>
        <a:solidFill>
          <a:schemeClr val="accent4">
            <a:alpha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455688" y="1101335"/>
            <a:ext cx="9675374" cy="1527565"/>
          </a:xfrm>
        </p:spPr>
        <p:txBody>
          <a:bodyPr anchor="ctr"/>
          <a:lstStyle>
            <a:lvl1pPr>
              <a:defRPr sz="5000"/>
            </a:lvl1pPr>
          </a:lstStyle>
          <a:p>
            <a:r>
              <a:rPr lang="en-US" smtClean="0"/>
              <a:t>Click to edit Master title style</a:t>
            </a:r>
            <a:endParaRPr lang="en-US"/>
          </a:p>
        </p:txBody>
      </p:sp>
      <p:sp>
        <p:nvSpPr>
          <p:cNvPr id="3" name="Content Placeholder 2"/>
          <p:cNvSpPr>
            <a:spLocks noGrp="1"/>
          </p:cNvSpPr>
          <p:nvPr>
            <p:ph sz="half" idx="1"/>
            <p:custDataLst>
              <p:tags r:id="rId2"/>
            </p:custDataLst>
          </p:nvPr>
        </p:nvSpPr>
        <p:spPr>
          <a:xfrm>
            <a:off x="1402936" y="2810363"/>
            <a:ext cx="3731772" cy="3221161"/>
          </a:xfrm>
        </p:spPr>
        <p:txBody>
          <a:bodyPr>
            <a:normAutofit/>
          </a:bodyPr>
          <a:lstStyle>
            <a:lvl1pPr>
              <a:lnSpc>
                <a:spcPct val="110000"/>
              </a:lnSpc>
              <a:defRPr sz="1400">
                <a:latin typeface="Manuale" charset="0"/>
                <a:ea typeface="Manuale" charset="0"/>
                <a:cs typeface="Manuale" charset="0"/>
              </a:defRPr>
            </a:lvl1pPr>
            <a:lvl2pPr>
              <a:lnSpc>
                <a:spcPct val="110000"/>
              </a:lnSpc>
              <a:defRPr sz="1200">
                <a:latin typeface="Manuale" charset="0"/>
                <a:ea typeface="Manuale" charset="0"/>
                <a:cs typeface="Manuale" charset="0"/>
              </a:defRPr>
            </a:lvl2pPr>
            <a:lvl3pPr>
              <a:lnSpc>
                <a:spcPct val="110000"/>
              </a:lnSpc>
              <a:defRPr sz="1100">
                <a:latin typeface="Manuale" charset="0"/>
                <a:ea typeface="Manuale" charset="0"/>
                <a:cs typeface="Manuale" charset="0"/>
              </a:defRPr>
            </a:lvl3pPr>
            <a:lvl4pPr>
              <a:lnSpc>
                <a:spcPct val="110000"/>
              </a:lnSpc>
              <a:defRPr sz="1400">
                <a:latin typeface="Manuale" charset="0"/>
                <a:ea typeface="Manuale" charset="0"/>
                <a:cs typeface="Manuale" charset="0"/>
              </a:defRPr>
            </a:lvl4pPr>
            <a:lvl5pPr>
              <a:lnSpc>
                <a:spcPct val="110000"/>
              </a:lnSpc>
              <a:defRPr sz="1200">
                <a:latin typeface="Manuale" charset="0"/>
                <a:ea typeface="Manuale" charset="0"/>
                <a:cs typeface="Manuale"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custDataLst>
              <p:tags r:id="rId3"/>
            </p:custDataLst>
          </p:nvPr>
        </p:nvSpPr>
        <p:spPr/>
        <p:txBody>
          <a:bodyPr/>
          <a:lstStyle/>
          <a:p>
            <a:endParaRPr lang="en-US"/>
          </a:p>
        </p:txBody>
      </p:sp>
      <p:sp>
        <p:nvSpPr>
          <p:cNvPr id="7" name="Slide Number Placeholder 6"/>
          <p:cNvSpPr>
            <a:spLocks noGrp="1"/>
          </p:cNvSpPr>
          <p:nvPr>
            <p:ph type="sldNum" sz="quarter" idx="12"/>
            <p:custDataLst>
              <p:tags r:id="rId4"/>
            </p:custDataLst>
          </p:nvPr>
        </p:nvSpPr>
        <p:spPr/>
        <p:txBody>
          <a:bodyPr/>
          <a:lstStyle/>
          <a:p>
            <a:fld id="{1ECEE783-4751-3447-A075-565592F019DC}" type="slidenum">
              <a:rPr lang="en-US" smtClean="0"/>
              <a:t>‹#›</a:t>
            </a:fld>
            <a:endParaRPr lang="en-US"/>
          </a:p>
        </p:txBody>
      </p:sp>
      <p:sp>
        <p:nvSpPr>
          <p:cNvPr id="9" name="Content Placeholder 2"/>
          <p:cNvSpPr>
            <a:spLocks noGrp="1"/>
          </p:cNvSpPr>
          <p:nvPr>
            <p:ph sz="half" idx="13"/>
            <p:custDataLst>
              <p:tags r:id="rId5"/>
            </p:custDataLst>
          </p:nvPr>
        </p:nvSpPr>
        <p:spPr>
          <a:xfrm>
            <a:off x="5315513" y="2810363"/>
            <a:ext cx="3731772" cy="3221161"/>
          </a:xfrm>
        </p:spPr>
        <p:txBody>
          <a:bodyPr>
            <a:normAutofit/>
          </a:bodyPr>
          <a:lstStyle>
            <a:lvl1pPr>
              <a:lnSpc>
                <a:spcPct val="110000"/>
              </a:lnSpc>
              <a:defRPr sz="1400">
                <a:latin typeface="Manuale" charset="0"/>
                <a:ea typeface="Manuale" charset="0"/>
                <a:cs typeface="Manuale" charset="0"/>
              </a:defRPr>
            </a:lvl1pPr>
            <a:lvl2pPr>
              <a:lnSpc>
                <a:spcPct val="110000"/>
              </a:lnSpc>
              <a:defRPr sz="1200">
                <a:latin typeface="Manuale" charset="0"/>
                <a:ea typeface="Manuale" charset="0"/>
                <a:cs typeface="Manuale" charset="0"/>
              </a:defRPr>
            </a:lvl2pPr>
            <a:lvl3pPr>
              <a:lnSpc>
                <a:spcPct val="110000"/>
              </a:lnSpc>
              <a:defRPr sz="1100">
                <a:latin typeface="Manuale" charset="0"/>
                <a:ea typeface="Manuale" charset="0"/>
                <a:cs typeface="Manuale" charset="0"/>
              </a:defRPr>
            </a:lvl3pPr>
            <a:lvl4pPr>
              <a:lnSpc>
                <a:spcPct val="110000"/>
              </a:lnSpc>
              <a:defRPr sz="1400">
                <a:latin typeface="Manuale" charset="0"/>
                <a:ea typeface="Manuale" charset="0"/>
                <a:cs typeface="Manuale" charset="0"/>
              </a:defRPr>
            </a:lvl4pPr>
            <a:lvl5pPr>
              <a:lnSpc>
                <a:spcPct val="110000"/>
              </a:lnSpc>
              <a:defRPr sz="1200">
                <a:latin typeface="Manuale" charset="0"/>
                <a:ea typeface="Manuale" charset="0"/>
                <a:cs typeface="Manuale"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hank You">
    <p:bg>
      <p:bgPr>
        <a:solidFill>
          <a:schemeClr val="accent1"/>
        </a:solidFill>
        <a:effectLst/>
      </p:bgPr>
    </p:bg>
    <p:spTree>
      <p:nvGrpSpPr>
        <p:cNvPr id="1" name=""/>
        <p:cNvGrpSpPr/>
        <p:nvPr/>
      </p:nvGrpSpPr>
      <p:grpSpPr>
        <a:xfrm>
          <a:off x="0" y="0"/>
          <a:ext cx="0" cy="0"/>
          <a:chOff x="0" y="0"/>
          <a:chExt cx="0" cy="0"/>
        </a:xfrm>
      </p:grpSpPr>
      <p:sp>
        <p:nvSpPr>
          <p:cNvPr id="3" name="TextBox 2"/>
          <p:cNvSpPr txBox="1"/>
          <p:nvPr userDrawn="1">
            <p:custDataLst>
              <p:tags r:id="rId1"/>
            </p:custDataLst>
          </p:nvPr>
        </p:nvSpPr>
        <p:spPr>
          <a:xfrm>
            <a:off x="1427284" y="2118947"/>
            <a:ext cx="6740769" cy="1015663"/>
          </a:xfrm>
          <a:prstGeom prst="rect">
            <a:avLst/>
          </a:prstGeom>
          <a:noFill/>
        </p:spPr>
        <p:txBody>
          <a:bodyPr wrap="square" rtlCol="0">
            <a:spAutoFit/>
          </a:bodyPr>
          <a:lstStyle/>
          <a:p>
            <a:r>
              <a:rPr lang="en-US" sz="6000" b="1" smtClean="0">
                <a:solidFill>
                  <a:schemeClr val="bg2"/>
                </a:solidFill>
                <a:latin typeface="Open Sans" charset="0"/>
                <a:ea typeface="Open Sans" charset="0"/>
                <a:cs typeface="Open Sans" charset="0"/>
              </a:rPr>
              <a:t>Thank You!</a:t>
            </a:r>
            <a:endParaRPr lang="en-US" sz="6000" b="1">
              <a:solidFill>
                <a:schemeClr val="bg2"/>
              </a:solidFill>
              <a:latin typeface="Open Sans" charset="0"/>
              <a:ea typeface="Open Sans" charset="0"/>
              <a:cs typeface="Open Sans" charset="0"/>
            </a:endParaRPr>
          </a:p>
        </p:txBody>
      </p:sp>
    </p:spTree>
  </p:cSld>
  <p:clrMapOvr>
    <a:masterClrMapping/>
  </p:clrMapOvr>
  <p:transition/>
  <p:extLst mod="1">
    <p:ext uri="{DCECCB84-F9BA-43D5-87BE-67443E8EF086}">
      <p15:sldGuideLst xmlns:p15="http://schemas.microsoft.com/office/powerpoint/2012/main">
        <p15:guide id="1" orient="horz" pos="2160">
          <p15:clr>
            <a:srgbClr val="FBAE40"/>
          </p15:clr>
        </p15:guide>
        <p15:guide id="2" pos="3840">
          <p15:clr>
            <a:srgbClr val="FBAE40"/>
          </p15:clr>
        </p15:guide>
        <p15:guide id="3" pos="96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lt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custDataLst>
              <p:tags r:id="rId1"/>
            </p:custDataLst>
          </p:nvPr>
        </p:nvSpPr>
        <p:spPr>
          <a:xfrm>
            <a:off x="1383325" y="1434196"/>
            <a:ext cx="9144000" cy="2215661"/>
          </a:xfrm>
        </p:spPr>
        <p:txBody>
          <a:bodyPr anchor="b"/>
          <a:lstStyle>
            <a:lvl1pPr algn="l">
              <a:defRPr sz="5600" b="0" i="0">
                <a:solidFill>
                  <a:schemeClr val="bg2"/>
                </a:solidFill>
                <a:latin typeface="Open Sans Light" charset="0"/>
                <a:ea typeface="Open Sans Light" charset="0"/>
                <a:cs typeface="Open Sans Light" charset="0"/>
              </a:defRPr>
            </a:lvl1pPr>
          </a:lstStyle>
          <a:p>
            <a:r>
              <a:rPr lang="en-US" smtClean="0"/>
              <a:t>Click to edit </a:t>
            </a:r>
            <a:br>
              <a:rPr lang="en-US" smtClean="0"/>
            </a:br>
            <a:r>
              <a:rPr lang="en-US" smtClean="0"/>
              <a:t>Master title style</a:t>
            </a:r>
            <a:endParaRPr lang="en-US"/>
          </a:p>
        </p:txBody>
      </p:sp>
      <p:sp>
        <p:nvSpPr>
          <p:cNvPr id="7" name="Content Placeholder 6"/>
          <p:cNvSpPr>
            <a:spLocks noGrp="1"/>
          </p:cNvSpPr>
          <p:nvPr>
            <p:ph sz="quarter" idx="13" hasCustomPrompt="1"/>
            <p:custDataLst>
              <p:tags r:id="rId2"/>
            </p:custDataLst>
          </p:nvPr>
        </p:nvSpPr>
        <p:spPr>
          <a:xfrm>
            <a:off x="1348157" y="3716421"/>
            <a:ext cx="4665663" cy="633413"/>
          </a:xfrm>
        </p:spPr>
        <p:txBody>
          <a:bodyPr>
            <a:normAutofit/>
          </a:bodyPr>
          <a:lstStyle>
            <a:lvl1pPr>
              <a:defRPr sz="2400" b="1">
                <a:solidFill>
                  <a:schemeClr val="bg2"/>
                </a:solidFill>
              </a:defRPr>
            </a:lvl1pPr>
          </a:lstStyle>
          <a:p>
            <a:pPr lvl="0"/>
            <a:r>
              <a:rPr lang="en-CA" smtClean="0"/>
              <a:t>18-Apr-25</a:t>
            </a:r>
            <a:endParaRPr lang="en-US"/>
          </a:p>
        </p:txBody>
      </p:sp>
      <p:sp>
        <p:nvSpPr>
          <p:cNvPr id="12" name="Content Placeholder 11"/>
          <p:cNvSpPr>
            <a:spLocks noGrp="1"/>
          </p:cNvSpPr>
          <p:nvPr>
            <p:ph sz="quarter" idx="14"/>
            <p:custDataLst>
              <p:tags r:id="rId3"/>
            </p:custDataLst>
          </p:nvPr>
        </p:nvSpPr>
        <p:spPr>
          <a:xfrm>
            <a:off x="4926622" y="5162481"/>
            <a:ext cx="5158155" cy="965285"/>
          </a:xfrm>
        </p:spPr>
        <p:txBody>
          <a:bodyPr anchor="b">
            <a:normAutofit/>
          </a:bodyPr>
          <a:lstStyle>
            <a:lvl1pPr>
              <a:lnSpc>
                <a:spcPct val="80000"/>
              </a:lnSpc>
              <a:defRPr sz="700">
                <a:solidFill>
                  <a:schemeClr val="bg2"/>
                </a:solidFill>
              </a:defRPr>
            </a:lvl1pPr>
          </a:lstStyle>
          <a:p>
            <a:pPr lvl="0"/>
            <a:r>
              <a:rPr lang="en-US" smtClean="0"/>
              <a:t>Click to edit Master text styles</a:t>
            </a:r>
            <a:endParaRPr lang="en-US"/>
          </a:p>
        </p:txBody>
      </p:sp>
    </p:spTree>
  </p:cSld>
  <p:clrMapOvr>
    <a:masterClrMapping/>
  </p:clrMapOvr>
  <p:transition/>
  <p:extLst mod="1">
    <p:ext uri="{DCECCB84-F9BA-43D5-87BE-67443E8EF086}">
      <p15:sldGuideLst xmlns:p15="http://schemas.microsoft.com/office/powerpoint/2012/main">
        <p15:guide id="1" orient="horz" pos="2160">
          <p15:clr>
            <a:srgbClr val="FBAE40"/>
          </p15:clr>
        </p15:guide>
        <p15:guide id="2" pos="3840">
          <p15:clr>
            <a:srgbClr val="FBAE40"/>
          </p15:clr>
        </p15:guide>
        <p15:guide id="3" pos="96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lt3">
    <p:bg>
      <p:bgPr>
        <a:solidFill>
          <a:schemeClr val="accent1"/>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alphaModFix/>
            <a:extLst>
              <a:ext uri="{28A0092B-C50C-407E-A947-70E740481C1C}">
                <a14:useLocalDpi xmlns:a14="http://schemas.microsoft.com/office/drawing/2010/main" val="0"/>
              </a:ext>
            </a:extLst>
          </a:blip>
          <a:srcRect t="33446" r="7260" b="10403"/>
          <a:stretch>
            <a:fillRect/>
          </a:stretch>
        </p:blipFill>
        <p:spPr>
          <a:xfrm>
            <a:off x="351693" y="378069"/>
            <a:ext cx="11456377" cy="4696493"/>
          </a:xfrm>
          <a:prstGeom prst="rect">
            <a:avLst/>
          </a:prstGeom>
        </p:spPr>
      </p:pic>
      <p:sp>
        <p:nvSpPr>
          <p:cNvPr id="2" name="Title 1"/>
          <p:cNvSpPr>
            <a:spLocks noGrp="1"/>
          </p:cNvSpPr>
          <p:nvPr>
            <p:ph type="ctrTitle" hasCustomPrompt="1"/>
          </p:nvPr>
        </p:nvSpPr>
        <p:spPr>
          <a:xfrm>
            <a:off x="1383325" y="475837"/>
            <a:ext cx="9144000" cy="2215661"/>
          </a:xfrm>
        </p:spPr>
        <p:txBody>
          <a:bodyPr anchor="b"/>
          <a:lstStyle>
            <a:lvl1pPr algn="l">
              <a:defRPr sz="4000" b="0" i="0">
                <a:solidFill>
                  <a:schemeClr val="tx1"/>
                </a:solidFill>
                <a:latin typeface="Open Sans Light" charset="0"/>
                <a:ea typeface="Open Sans Light" charset="0"/>
                <a:cs typeface="Open Sans Light" charset="0"/>
              </a:defRPr>
            </a:lvl1pPr>
          </a:lstStyle>
          <a:p>
            <a:r>
              <a:rPr lang="en-US" smtClean="0"/>
              <a:t>Click to </a:t>
            </a:r>
            <a:br>
              <a:rPr lang="en-US" smtClean="0"/>
            </a:br>
            <a:r>
              <a:rPr lang="en-US" smtClean="0"/>
              <a:t>edit Master </a:t>
            </a:r>
            <a:br>
              <a:rPr lang="en-US" smtClean="0"/>
            </a:br>
            <a:r>
              <a:rPr lang="en-US" smtClean="0"/>
              <a:t>title style</a:t>
            </a:r>
            <a:endParaRPr lang="en-US"/>
          </a:p>
        </p:txBody>
      </p:sp>
      <p:sp>
        <p:nvSpPr>
          <p:cNvPr id="7" name="Content Placeholder 6"/>
          <p:cNvSpPr>
            <a:spLocks noGrp="1"/>
          </p:cNvSpPr>
          <p:nvPr>
            <p:ph sz="quarter" idx="13" hasCustomPrompt="1"/>
          </p:nvPr>
        </p:nvSpPr>
        <p:spPr>
          <a:xfrm>
            <a:off x="1348157" y="2775646"/>
            <a:ext cx="4665663" cy="633413"/>
          </a:xfrm>
        </p:spPr>
        <p:txBody>
          <a:bodyPr>
            <a:normAutofit/>
          </a:bodyPr>
          <a:lstStyle>
            <a:lvl1pPr>
              <a:defRPr sz="2000" b="1">
                <a:solidFill>
                  <a:schemeClr val="tx1"/>
                </a:solidFill>
              </a:defRPr>
            </a:lvl1pPr>
          </a:lstStyle>
          <a:p>
            <a:pPr lvl="0"/>
            <a:r>
              <a:rPr lang="en-CA" smtClean="0"/>
              <a:t>18-Apr-25</a:t>
            </a:r>
            <a:endParaRPr lang="en-US"/>
          </a:p>
        </p:txBody>
      </p:sp>
      <p:cxnSp>
        <p:nvCxnSpPr>
          <p:cNvPr id="5" name="Straight Connector 4"/>
          <p:cNvCxnSpPr/>
          <p:nvPr userDrawn="1"/>
        </p:nvCxnSpPr>
        <p:spPr>
          <a:xfrm>
            <a:off x="351693" y="5118521"/>
            <a:ext cx="11456377" cy="0"/>
          </a:xfrm>
          <a:prstGeom prst="line">
            <a:avLst/>
          </a:prstGeom>
          <a:ln w="76200">
            <a:solidFill>
              <a:schemeClr val="bg2"/>
            </a:solidFill>
          </a:ln>
        </p:spPr>
        <p:style>
          <a:lnRef idx="1">
            <a:schemeClr val="accent1"/>
          </a:lnRef>
          <a:fillRef idx="0">
            <a:schemeClr val="accent1"/>
          </a:fillRef>
          <a:effectRef idx="0">
            <a:schemeClr val="accent1"/>
          </a:effectRef>
          <a:fontRef idx="minor">
            <a:schemeClr val="tx1"/>
          </a:fontRef>
        </p:style>
      </p:cxnSp>
      <p:sp>
        <p:nvSpPr>
          <p:cNvPr id="9" name="Content Placeholder 11"/>
          <p:cNvSpPr>
            <a:spLocks noGrp="1"/>
          </p:cNvSpPr>
          <p:nvPr>
            <p:ph sz="quarter" idx="14"/>
          </p:nvPr>
        </p:nvSpPr>
        <p:spPr>
          <a:xfrm>
            <a:off x="4920760" y="5216290"/>
            <a:ext cx="5158155" cy="965285"/>
          </a:xfrm>
        </p:spPr>
        <p:txBody>
          <a:bodyPr anchor="b">
            <a:normAutofit/>
          </a:bodyPr>
          <a:lstStyle>
            <a:lvl1pPr>
              <a:lnSpc>
                <a:spcPct val="80000"/>
              </a:lnSpc>
              <a:defRPr sz="700">
                <a:solidFill>
                  <a:schemeClr val="bg2"/>
                </a:solidFill>
              </a:defRPr>
            </a:lvl1pPr>
          </a:lstStyle>
          <a:p>
            <a:pPr lvl="0"/>
            <a:r>
              <a:rPr lang="en-US" smtClean="0"/>
              <a:t>Click to edit Master text styles</a:t>
            </a:r>
            <a:endParaRPr lang="en-US"/>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rcRect b="27047"/>
          <a:stretch>
            <a:fillRect/>
          </a:stretch>
        </p:blipFill>
        <p:spPr>
          <a:xfrm>
            <a:off x="1523998" y="5673600"/>
            <a:ext cx="1430217" cy="473359"/>
          </a:xfrm>
          <a:prstGeom prst="rect">
            <a:avLst/>
          </a:prstGeom>
        </p:spPr>
      </p:pic>
    </p:spTree>
  </p:cSld>
  <p:clrMapOvr>
    <a:masterClrMapping/>
  </p:clrMapOvr>
  <p:transition/>
  <p:extLst mod="1">
    <p:ext uri="{DCECCB84-F9BA-43D5-87BE-67443E8EF086}">
      <p15:sldGuideLst xmlns:p15="http://schemas.microsoft.com/office/powerpoint/2012/main">
        <p15:guide id="1" orient="horz" pos="2160">
          <p15:clr>
            <a:srgbClr val="FBAE40"/>
          </p15:clr>
        </p15:guide>
        <p15:guide id="2" pos="3840">
          <p15:clr>
            <a:srgbClr val="FBAE40"/>
          </p15:clr>
        </p15:guide>
        <p15:guide id="3" pos="96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764DE79-268F-4C1A-8933-263129D2AF90}" type="datetimeFigureOut">
              <a:rPr lang="en-US" smtClean="0"/>
              <a:t>11/5/2019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EE783-4751-3447-A075-565592F019DC}" type="slidenum">
              <a:rPr lang="en-US" smtClean="0"/>
              <a:t>‹#›</a:t>
            </a:fld>
            <a:endParaRPr lang="en-US"/>
          </a:p>
        </p:txBody>
      </p:sp>
    </p:spTree>
    <p:extLst>
      <p:ext uri="{BB962C8B-B14F-4D97-AF65-F5344CB8AC3E}">
        <p14:creationId xmlns:p14="http://schemas.microsoft.com/office/powerpoint/2010/main" val="3546918020"/>
      </p:ext>
    </p:extLst>
  </p:cSld>
  <p:clrMapOvr>
    <a:masterClrMapping/>
  </p:clrMapOvr>
  <p:transition/>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bg>
      <p:bgRef idx="1001">
        <a:schemeClr val="bg2"/>
      </p:bgRef>
    </p:bg>
    <p:spTree>
      <p:nvGrpSpPr>
        <p:cNvPr id="1" name=""/>
        <p:cNvGrpSpPr/>
        <p:nvPr/>
      </p:nvGrpSpPr>
      <p:grpSpPr>
        <a:xfrm>
          <a:off x="0" y="0"/>
          <a:ext cx="0" cy="0"/>
          <a:chOff x="0" y="0"/>
          <a:chExt cx="0" cy="0"/>
        </a:xfrm>
      </p:grpSpPr>
      <p:pic>
        <p:nvPicPr>
          <p:cNvPr id="8" name="Picture 2"/>
          <p:cNvPicPr>
            <a:picLocks noChangeAspect="1" noChangeArrowheads="1"/>
          </p:cNvPicPr>
          <p:nvPr userDrawn="1">
            <p:custDataLst>
              <p:tags r:id="rId1"/>
            </p:custDataLst>
          </p:nvPr>
        </p:nvPicPr>
        <p:blipFill>
          <a:blip r:embed="rId6">
            <a:extLst>
              <a:ext uri="{28A0092B-C50C-407E-A947-70E740481C1C}">
                <a14:useLocalDpi xmlns:a14="http://schemas.microsoft.com/office/drawing/2010/main" val="0"/>
              </a:ext>
            </a:extLst>
          </a:blip>
          <a:stretch>
            <a:fillRect/>
          </a:stretch>
        </p:blipFill>
        <p:spPr bwMode="auto">
          <a:xfrm flipH="1">
            <a:off x="396238" y="325818"/>
            <a:ext cx="11353802" cy="6071130"/>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p:cNvSpPr>
            <a:spLocks noGrp="1"/>
          </p:cNvSpPr>
          <p:nvPr>
            <p:ph type="ftr" sz="quarter" idx="11"/>
            <p:custDataLst>
              <p:tags r:id="rId2"/>
            </p:custDataLst>
          </p:nvPr>
        </p:nvSpPr>
        <p:spPr/>
        <p:txBody>
          <a:bodyPr/>
          <a:lstStyle/>
          <a:p>
            <a:endParaRPr lang="en-US"/>
          </a:p>
        </p:txBody>
      </p:sp>
      <p:sp>
        <p:nvSpPr>
          <p:cNvPr id="6" name="Slide Number Placeholder 5"/>
          <p:cNvSpPr>
            <a:spLocks noGrp="1"/>
          </p:cNvSpPr>
          <p:nvPr>
            <p:ph type="sldNum" sz="quarter" idx="12"/>
            <p:custDataLst>
              <p:tags r:id="rId3"/>
            </p:custDataLst>
          </p:nvPr>
        </p:nvSpPr>
        <p:spPr/>
        <p:txBody>
          <a:bodyPr/>
          <a:lstStyle/>
          <a:p>
            <a:fld id="{1ECEE783-4751-3447-A075-565592F019DC}" type="slidenum">
              <a:rPr lang="en-US" smtClean="0"/>
              <a:t>‹#›</a:t>
            </a:fld>
            <a:endParaRPr lang="en-US"/>
          </a:p>
        </p:txBody>
      </p:sp>
      <p:sp>
        <p:nvSpPr>
          <p:cNvPr id="10" name="Content Placeholder 9"/>
          <p:cNvSpPr>
            <a:spLocks noGrp="1"/>
          </p:cNvSpPr>
          <p:nvPr>
            <p:ph sz="quarter" idx="13" hasCustomPrompt="1"/>
            <p:custDataLst>
              <p:tags r:id="rId4"/>
            </p:custDataLst>
          </p:nvPr>
        </p:nvSpPr>
        <p:spPr>
          <a:xfrm>
            <a:off x="1292225" y="773113"/>
            <a:ext cx="3349625" cy="5316537"/>
          </a:xfrm>
          <a:solidFill>
            <a:schemeClr val="accent5">
              <a:alpha val="60000"/>
            </a:schemeClr>
          </a:solidFill>
        </p:spPr>
        <p:txBody>
          <a:bodyPr lIns="144000" tIns="324000" rIns="108000" bIns="288000">
            <a:noAutofit/>
          </a:bodyPr>
          <a:lstStyle>
            <a:lvl1pPr>
              <a:defRPr>
                <a:solidFill>
                  <a:sysClr val="windowText" lastClr="000000"/>
                </a:solidFill>
              </a:defRPr>
            </a:lvl1pPr>
            <a:lvl2pPr>
              <a:defRPr>
                <a:solidFill>
                  <a:sysClr val="windowText" lastClr="000000"/>
                </a:solidFill>
              </a:defRPr>
            </a:lvl2pPr>
            <a:lvl3pPr>
              <a:defRPr>
                <a:solidFill>
                  <a:sysClr val="windowText" lastClr="000000"/>
                </a:solidFill>
              </a:defRPr>
            </a:lvl3pPr>
            <a:lvl4pPr>
              <a:defRPr>
                <a:solidFill>
                  <a:sysClr val="windowText" lastClr="000000"/>
                </a:solidFill>
              </a:defRPr>
            </a:lvl4pPr>
            <a:lvl5pPr>
              <a:defRPr>
                <a:solidFill>
                  <a:sysClr val="windowText" lastClr="000000"/>
                </a:solidFill>
              </a:defRPr>
            </a:lvl5pPr>
          </a:lstStyle>
          <a:p>
            <a:pPr lvl="0"/>
            <a:r>
              <a:rPr lang="en-US" smtClean="0"/>
              <a:t>Important Terminology</a:t>
            </a:r>
            <a:endParaRPr lang="en-US"/>
          </a:p>
        </p:txBody>
      </p:sp>
    </p:spTree>
    <p:extLst>
      <p:ext uri="{BB962C8B-B14F-4D97-AF65-F5344CB8AC3E}">
        <p14:creationId xmlns:p14="http://schemas.microsoft.com/office/powerpoint/2010/main" val="999890961"/>
      </p:ext>
    </p:extLst>
  </p:cSld>
  <p:clrMapOvr>
    <a:overrideClrMapping bg1="lt1" tx1="dk1" bg2="lt2" tx2="dk2" accent1="accent1" accent2="accent2" accent3="accent3" accent4="accent4" accent5="accent5" accent6="accent6" hlink="hlink" folHlink="folHlink"/>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64DE79-268F-4C1A-8933-263129D2AF90}" type="datetimeFigureOut">
              <a:rPr lang="en-US" smtClean="0"/>
              <a:t>11/5/2019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EE783-4751-3447-A075-565592F019DC}" type="slidenum">
              <a:rPr lang="en-US" smtClean="0"/>
              <a:t>‹#›</a:t>
            </a:fld>
            <a:endParaRPr lang="en-US"/>
          </a:p>
        </p:txBody>
      </p:sp>
    </p:spTree>
    <p:extLst>
      <p:ext uri="{BB962C8B-B14F-4D97-AF65-F5344CB8AC3E}">
        <p14:creationId xmlns:p14="http://schemas.microsoft.com/office/powerpoint/2010/main" val="2243896025"/>
      </p:ext>
    </p:extLst>
  </p:cSld>
  <p:clrMapOvr>
    <a:masterClrMapping/>
  </p:clrMapOvr>
  <p:transition/>
  <p:hf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custDataLst>
              <p:tags r:id="rId2"/>
            </p:custDataLst>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custDataLst>
              <p:tags r:id="rId3"/>
            </p:custDataLst>
          </p:nvPr>
        </p:nvSpPr>
        <p:spPr/>
        <p:txBody>
          <a:bodyPr/>
          <a:lstStyle/>
          <a:p>
            <a:fld id="{C764DE79-268F-4C1A-8933-263129D2AF90}" type="datetimeFigureOut">
              <a:rPr lang="en-US" smtClean="0"/>
              <a:t>11/5/2019</a:t>
            </a:fld>
            <a:endParaRPr lang="en-US"/>
          </a:p>
        </p:txBody>
      </p:sp>
      <p:sp>
        <p:nvSpPr>
          <p:cNvPr id="5" name="Footer Placeholder 4"/>
          <p:cNvSpPr>
            <a:spLocks noGrp="1"/>
          </p:cNvSpPr>
          <p:nvPr>
            <p:ph type="ftr" sz="quarter" idx="11"/>
            <p:custDataLst>
              <p:tags r:id="rId4"/>
            </p:custDataLst>
          </p:nvPr>
        </p:nvSpPr>
        <p:spPr/>
        <p:txBody>
          <a:bodyPr/>
          <a:lstStyle/>
          <a:p>
            <a:endParaRPr lang="en-US"/>
          </a:p>
        </p:txBody>
      </p:sp>
      <p:sp>
        <p:nvSpPr>
          <p:cNvPr id="6" name="Slide Number Placeholder 5"/>
          <p:cNvSpPr>
            <a:spLocks noGrp="1"/>
          </p:cNvSpPr>
          <p:nvPr>
            <p:ph type="sldNum" sz="quarter" idx="12"/>
            <p:custDataLst>
              <p:tags r:id="rId5"/>
            </p:custDataLst>
          </p:nvPr>
        </p:nvSpPr>
        <p:spPr/>
        <p:txBody>
          <a:bodyPr/>
          <a:lstStyle/>
          <a:p>
            <a:fld id="{1ECEE783-4751-3447-A075-565592F019DC}" type="slidenum">
              <a:rPr lang="en-US" smtClean="0"/>
              <a:t>‹#›</a:t>
            </a:fld>
            <a:endParaRPr lang="en-US"/>
          </a:p>
        </p:txBody>
      </p:sp>
    </p:spTree>
    <p:extLst>
      <p:ext uri="{BB962C8B-B14F-4D97-AF65-F5344CB8AC3E}">
        <p14:creationId xmlns:p14="http://schemas.microsoft.com/office/powerpoint/2010/main" val="569668628"/>
      </p:ext>
    </p:extLst>
  </p:cSld>
  <p:clrMapOvr>
    <a:masterClrMapping/>
  </p:clrMapOvr>
  <p:transition/>
  <p:hf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764DE79-268F-4C1A-8933-263129D2AF90}" type="datetimeFigureOut">
              <a:rPr lang="en-US" smtClean="0"/>
              <a:t>11/5/2019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CEE783-4751-3447-A075-565592F019DC}" type="slidenum">
              <a:rPr lang="en-US" smtClean="0"/>
              <a:t>‹#›</a:t>
            </a:fld>
            <a:endParaRPr lang="en-US"/>
          </a:p>
        </p:txBody>
      </p:sp>
    </p:spTree>
    <p:extLst>
      <p:ext uri="{BB962C8B-B14F-4D97-AF65-F5344CB8AC3E}">
        <p14:creationId xmlns:p14="http://schemas.microsoft.com/office/powerpoint/2010/main" val="3725141500"/>
      </p:ext>
    </p:extLst>
  </p:cSld>
  <p:clrMapOvr>
    <a:masterClrMapping/>
  </p:clrMapOvr>
  <p:transition/>
  <p:hf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custDataLst>
              <p:tags r:id="rId2"/>
            </p:custDataLst>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custDataLst>
              <p:tags r:id="rId3"/>
            </p:custDataLst>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custDataLst>
              <p:tags r:id="rId4"/>
            </p:custDataLst>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custDataLst>
              <p:tags r:id="rId5"/>
            </p:custDataLst>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custDataLst>
              <p:tags r:id="rId6"/>
            </p:custDataLst>
          </p:nvPr>
        </p:nvSpPr>
        <p:spPr/>
        <p:txBody>
          <a:bodyPr/>
          <a:lstStyle/>
          <a:p>
            <a:fld id="{C764DE79-268F-4C1A-8933-263129D2AF90}" type="datetimeFigureOut">
              <a:rPr lang="en-US" smtClean="0"/>
              <a:t>11/5/2019</a:t>
            </a:fld>
            <a:endParaRPr lang="en-US"/>
          </a:p>
        </p:txBody>
      </p:sp>
      <p:sp>
        <p:nvSpPr>
          <p:cNvPr id="8" name="Footer Placeholder 7"/>
          <p:cNvSpPr>
            <a:spLocks noGrp="1"/>
          </p:cNvSpPr>
          <p:nvPr>
            <p:ph type="ftr" sz="quarter" idx="11"/>
            <p:custDataLst>
              <p:tags r:id="rId7"/>
            </p:custDataLst>
          </p:nvPr>
        </p:nvSpPr>
        <p:spPr/>
        <p:txBody>
          <a:bodyPr/>
          <a:lstStyle/>
          <a:p>
            <a:endParaRPr lang="en-US"/>
          </a:p>
        </p:txBody>
      </p:sp>
      <p:sp>
        <p:nvSpPr>
          <p:cNvPr id="9" name="Slide Number Placeholder 8"/>
          <p:cNvSpPr>
            <a:spLocks noGrp="1"/>
          </p:cNvSpPr>
          <p:nvPr>
            <p:ph type="sldNum" sz="quarter" idx="12"/>
            <p:custDataLst>
              <p:tags r:id="rId8"/>
            </p:custDataLst>
          </p:nvPr>
        </p:nvSpPr>
        <p:spPr/>
        <p:txBody>
          <a:bodyPr/>
          <a:lstStyle/>
          <a:p>
            <a:fld id="{1ECEE783-4751-3447-A075-565592F019DC}" type="slidenum">
              <a:rPr lang="en-US" smtClean="0"/>
              <a:t>‹#›</a:t>
            </a:fld>
            <a:endParaRPr lang="en-US"/>
          </a:p>
        </p:txBody>
      </p:sp>
    </p:spTree>
    <p:extLst>
      <p:ext uri="{BB962C8B-B14F-4D97-AF65-F5344CB8AC3E}">
        <p14:creationId xmlns:p14="http://schemas.microsoft.com/office/powerpoint/2010/main" val="2921734615"/>
      </p:ext>
    </p:extLst>
  </p:cSld>
  <p:clrMapOvr>
    <a:masterClrMapping/>
  </p:clrMapOvr>
  <p:transition/>
  <p:hf hdr="0" ftr="0" dt="0"/>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764DE79-268F-4C1A-8933-263129D2AF90}" type="datetimeFigureOut">
              <a:rPr lang="en-US" smtClean="0"/>
              <a:t>11/5/2019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CEE783-4751-3447-A075-565592F019DC}" type="slidenum">
              <a:rPr lang="en-US" smtClean="0"/>
              <a:t>‹#›</a:t>
            </a:fld>
            <a:endParaRPr lang="en-US"/>
          </a:p>
        </p:txBody>
      </p:sp>
    </p:spTree>
    <p:extLst>
      <p:ext uri="{BB962C8B-B14F-4D97-AF65-F5344CB8AC3E}">
        <p14:creationId xmlns:p14="http://schemas.microsoft.com/office/powerpoint/2010/main" val="4169815808"/>
      </p:ext>
    </p:extLst>
  </p:cSld>
  <p:clrMapOvr>
    <a:masterClrMapping/>
  </p:clrMapOvr>
  <p:transition/>
  <p:hf hdr="0" ftr="0" dt="0"/>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custDataLst>
              <p:tags r:id="rId1"/>
            </p:custDataLst>
          </p:nvPr>
        </p:nvSpPr>
        <p:spPr/>
        <p:txBody>
          <a:bodyPr/>
          <a:lstStyle/>
          <a:p>
            <a:fld id="{C764DE79-268F-4C1A-8933-263129D2AF90}" type="datetimeFigureOut">
              <a:rPr lang="en-US" smtClean="0"/>
              <a:t>11/5/2019</a:t>
            </a:fld>
            <a:endParaRPr lang="en-US"/>
          </a:p>
        </p:txBody>
      </p:sp>
      <p:sp>
        <p:nvSpPr>
          <p:cNvPr id="3" name="Footer Placeholder 2"/>
          <p:cNvSpPr>
            <a:spLocks noGrp="1"/>
          </p:cNvSpPr>
          <p:nvPr>
            <p:ph type="ftr" sz="quarter" idx="11"/>
            <p:custDataLst>
              <p:tags r:id="rId2"/>
            </p:custDataLst>
          </p:nvPr>
        </p:nvSpPr>
        <p:spPr/>
        <p:txBody>
          <a:bodyPr/>
          <a:lstStyle/>
          <a:p>
            <a:endParaRPr lang="en-US"/>
          </a:p>
        </p:txBody>
      </p:sp>
      <p:sp>
        <p:nvSpPr>
          <p:cNvPr id="4" name="Slide Number Placeholder 3"/>
          <p:cNvSpPr>
            <a:spLocks noGrp="1"/>
          </p:cNvSpPr>
          <p:nvPr>
            <p:ph type="sldNum" sz="quarter" idx="12"/>
            <p:custDataLst>
              <p:tags r:id="rId3"/>
            </p:custDataLst>
          </p:nvPr>
        </p:nvSpPr>
        <p:spPr/>
        <p:txBody>
          <a:bodyPr/>
          <a:lstStyle/>
          <a:p>
            <a:fld id="{48F63A3B-78C7-47BE-AE5E-E10140E04643}" type="slidenum">
              <a:rPr lang="en-US" smtClean="0"/>
              <a:t>‹#›</a:t>
            </a:fld>
            <a:endParaRPr lang="en-US"/>
          </a:p>
        </p:txBody>
      </p:sp>
      <p:sp>
        <p:nvSpPr>
          <p:cNvPr id="5" name="Rectangle 4"/>
          <p:cNvSpPr txBox="1">
            <a:spLocks noChangeArrowheads="1"/>
          </p:cNvSpPr>
          <p:nvPr userDrawn="1">
            <p:custDataLst>
              <p:tags r:id="rId4"/>
            </p:custDataLst>
          </p:nvPr>
        </p:nvSpPr>
        <p:spPr>
          <a:xfrm>
            <a:off x="101600" y="6477000"/>
            <a:ext cx="609600" cy="304800"/>
          </a:xfrm>
          <a:prstGeom prst="rect">
            <a:avLst/>
          </a:prstGeom>
        </p:spPr>
        <p:txBody>
          <a:bodyPr/>
          <a:lstStyle>
            <a:defPPr>
              <a:defRPr lang="en-US"/>
            </a:defPPr>
            <a:lvl1pPr algn="l" rtl="0" eaLnBrk="0" fontAlgn="base" hangingPunct="0">
              <a:spcBef>
                <a:spcPct val="0"/>
              </a:spcBef>
              <a:spcAft>
                <a:spcPct val="0"/>
              </a:spcAft>
              <a:defRPr b="1" kern="1200">
                <a:solidFill>
                  <a:schemeClr val="bg1"/>
                </a:solidFill>
                <a:latin typeface="Segoe UI" panose="020B0502040204020203" pitchFamily="34" charset="0"/>
                <a:ea typeface="Segoe UI" panose="020B0502040204020203" pitchFamily="34" charset="0"/>
                <a:cs typeface="Segoe UI" panose="020B0502040204020203" pitchFamily="34" charset="0"/>
              </a:defRPr>
            </a:lvl1pPr>
            <a:lvl2pPr marL="457200" algn="l" rtl="0" eaLnBrk="0" fontAlgn="base" hangingPunct="0">
              <a:spcBef>
                <a:spcPct val="0"/>
              </a:spcBef>
              <a:spcAft>
                <a:spcPct val="0"/>
              </a:spcAft>
              <a:defRPr b="1" kern="1200">
                <a:solidFill>
                  <a:schemeClr val="tx1"/>
                </a:solidFill>
                <a:latin typeface="Arial" panose="020B0604020202020204" pitchFamily="34" charset="0"/>
                <a:ea typeface="ＭＳ Ｐゴシック" pitchFamily="34" charset="-128"/>
                <a:cs typeface="+mn-cs"/>
              </a:defRPr>
            </a:lvl2pPr>
            <a:lvl3pPr marL="914400" algn="l" rtl="0" eaLnBrk="0" fontAlgn="base" hangingPunct="0">
              <a:spcBef>
                <a:spcPct val="0"/>
              </a:spcBef>
              <a:spcAft>
                <a:spcPct val="0"/>
              </a:spcAft>
              <a:defRPr b="1" kern="1200">
                <a:solidFill>
                  <a:schemeClr val="tx1"/>
                </a:solidFill>
                <a:latin typeface="Arial" panose="020B0604020202020204" pitchFamily="34" charset="0"/>
                <a:ea typeface="ＭＳ Ｐゴシック" pitchFamily="34" charset="-128"/>
                <a:cs typeface="+mn-cs"/>
              </a:defRPr>
            </a:lvl3pPr>
            <a:lvl4pPr marL="1371600" algn="l" rtl="0" eaLnBrk="0" fontAlgn="base" hangingPunct="0">
              <a:spcBef>
                <a:spcPct val="0"/>
              </a:spcBef>
              <a:spcAft>
                <a:spcPct val="0"/>
              </a:spcAft>
              <a:defRPr b="1" kern="1200">
                <a:solidFill>
                  <a:schemeClr val="tx1"/>
                </a:solidFill>
                <a:latin typeface="Arial" panose="020B0604020202020204" pitchFamily="34" charset="0"/>
                <a:ea typeface="ＭＳ Ｐゴシック" pitchFamily="34" charset="-128"/>
                <a:cs typeface="+mn-cs"/>
              </a:defRPr>
            </a:lvl4pPr>
            <a:lvl5pPr marL="1828800" algn="l" rtl="0" eaLnBrk="0" fontAlgn="base" hangingPunct="0">
              <a:spcBef>
                <a:spcPct val="0"/>
              </a:spcBef>
              <a:spcAft>
                <a:spcPct val="0"/>
              </a:spcAft>
              <a:defRPr b="1" kern="1200">
                <a:solidFill>
                  <a:schemeClr val="tx1"/>
                </a:solidFill>
                <a:latin typeface="Arial" panose="020B0604020202020204" pitchFamily="34" charset="0"/>
                <a:ea typeface="ＭＳ Ｐゴシック" pitchFamily="34" charset="-128"/>
                <a:cs typeface="+mn-cs"/>
              </a:defRPr>
            </a:lvl5pPr>
            <a:lvl6pPr marL="2286000" algn="l" defTabSz="914400" rtl="0" eaLnBrk="1" latinLnBrk="0" hangingPunct="1">
              <a:defRPr b="1" kern="1200">
                <a:solidFill>
                  <a:schemeClr val="tx1"/>
                </a:solidFill>
                <a:latin typeface="Arial" panose="020B0604020202020204" pitchFamily="34" charset="0"/>
                <a:ea typeface="ＭＳ Ｐゴシック" pitchFamily="34" charset="-128"/>
                <a:cs typeface="+mn-cs"/>
              </a:defRPr>
            </a:lvl6pPr>
            <a:lvl7pPr marL="2743200" algn="l" defTabSz="914400" rtl="0" eaLnBrk="1" latinLnBrk="0" hangingPunct="1">
              <a:defRPr b="1" kern="1200">
                <a:solidFill>
                  <a:schemeClr val="tx1"/>
                </a:solidFill>
                <a:latin typeface="Arial" panose="020B0604020202020204" pitchFamily="34" charset="0"/>
                <a:ea typeface="ＭＳ Ｐゴシック" pitchFamily="34" charset="-128"/>
                <a:cs typeface="+mn-cs"/>
              </a:defRPr>
            </a:lvl7pPr>
            <a:lvl8pPr marL="3200400" algn="l" defTabSz="914400" rtl="0" eaLnBrk="1" latinLnBrk="0" hangingPunct="1">
              <a:defRPr b="1" kern="1200">
                <a:solidFill>
                  <a:schemeClr val="tx1"/>
                </a:solidFill>
                <a:latin typeface="Arial" panose="020B0604020202020204" pitchFamily="34" charset="0"/>
                <a:ea typeface="ＭＳ Ｐゴシック" pitchFamily="34" charset="-128"/>
                <a:cs typeface="+mn-cs"/>
              </a:defRPr>
            </a:lvl8pPr>
            <a:lvl9pPr marL="3657600" algn="l" defTabSz="914400" rtl="0" eaLnBrk="1" latinLnBrk="0" hangingPunct="1">
              <a:defRPr b="1" kern="1200">
                <a:solidFill>
                  <a:schemeClr val="tx1"/>
                </a:solidFill>
                <a:latin typeface="Arial" panose="020B0604020202020204" pitchFamily="34" charset="0"/>
                <a:ea typeface="ＭＳ Ｐゴシック" pitchFamily="34" charset="-128"/>
                <a:cs typeface="+mn-cs"/>
              </a:defRPr>
            </a:lvl9pPr>
          </a:lstStyle>
          <a:p>
            <a:pPr>
              <a:defRPr/>
            </a:pPr>
            <a:endParaRPr lang="en-US" b="0"/>
          </a:p>
        </p:txBody>
      </p:sp>
    </p:spTree>
    <p:extLst>
      <p:ext uri="{BB962C8B-B14F-4D97-AF65-F5344CB8AC3E}">
        <p14:creationId xmlns:p14="http://schemas.microsoft.com/office/powerpoint/2010/main" val="1024855739"/>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11/5/2019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CEE783-4751-3447-A075-565592F019DC}" type="slidenum">
              <a:rPr lang="en-US" smtClean="0"/>
              <a:t>‹#›</a:t>
            </a:fld>
            <a:endParaRPr lang="en-US"/>
          </a:p>
        </p:txBody>
      </p:sp>
    </p:spTree>
    <p:extLst>
      <p:ext uri="{BB962C8B-B14F-4D97-AF65-F5344CB8AC3E}">
        <p14:creationId xmlns:p14="http://schemas.microsoft.com/office/powerpoint/2010/main" val="2232427078"/>
      </p:ext>
    </p:extLst>
  </p:cSld>
  <p:clrMapOvr>
    <a:masterClrMapping/>
  </p:clrMapOvr>
  <p:transition/>
  <p:hf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11/5/2019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CEE783-4751-3447-A075-565592F019DC}" type="slidenum">
              <a:rPr lang="en-US" smtClean="0"/>
              <a:t>‹#›</a:t>
            </a:fld>
            <a:endParaRPr lang="en-US"/>
          </a:p>
        </p:txBody>
      </p:sp>
    </p:spTree>
    <p:extLst>
      <p:ext uri="{BB962C8B-B14F-4D97-AF65-F5344CB8AC3E}">
        <p14:creationId xmlns:p14="http://schemas.microsoft.com/office/powerpoint/2010/main" val="2060298362"/>
      </p:ext>
    </p:extLst>
  </p:cSld>
  <p:clrMapOvr>
    <a:masterClrMapping/>
  </p:clrMapOvr>
  <p:transition/>
  <p:hf hdr="0" ftr="0" dt="0"/>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64DE79-268F-4C1A-8933-263129D2AF90}" type="datetimeFigureOut">
              <a:rPr lang="en-US" smtClean="0"/>
              <a:t>11/5/2019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EE783-4751-3447-A075-565592F019DC}" type="slidenum">
              <a:rPr lang="en-US" smtClean="0"/>
              <a:t>‹#›</a:t>
            </a:fld>
            <a:endParaRPr lang="en-US"/>
          </a:p>
        </p:txBody>
      </p:sp>
    </p:spTree>
    <p:extLst>
      <p:ext uri="{BB962C8B-B14F-4D97-AF65-F5344CB8AC3E}">
        <p14:creationId xmlns:p14="http://schemas.microsoft.com/office/powerpoint/2010/main" val="1913387056"/>
      </p:ext>
    </p:extLst>
  </p:cSld>
  <p:clrMapOvr>
    <a:masterClrMapping/>
  </p:clrMapOvr>
  <p:transition/>
  <p:hf hdr="0" ftr="0" dt="0"/>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64DE79-268F-4C1A-8933-263129D2AF90}" type="datetimeFigureOut">
              <a:rPr lang="en-US" smtClean="0"/>
              <a:t>11/5/2019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EE783-4751-3447-A075-565592F019DC}" type="slidenum">
              <a:rPr lang="en-US" smtClean="0"/>
              <a:t>‹#›</a:t>
            </a:fld>
            <a:endParaRPr lang="en-US"/>
          </a:p>
        </p:txBody>
      </p:sp>
    </p:spTree>
    <p:extLst>
      <p:ext uri="{BB962C8B-B14F-4D97-AF65-F5344CB8AC3E}">
        <p14:creationId xmlns:p14="http://schemas.microsoft.com/office/powerpoint/2010/main" val="1663044288"/>
      </p:ext>
    </p:extLst>
  </p:cSld>
  <p:clrMapOvr>
    <a:masterClrMapping/>
  </p:clrMapOvr>
  <p:transition/>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Section Header">
    <p:bg>
      <p:bgPr>
        <a:blipFill dpi="0" rotWithShape="1">
          <a:blip r:embed="rId5">
            <a:lum/>
          </a:blip>
          <a:stretch>
            <a:fillRect/>
          </a:stretch>
        </a:blip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custDataLst>
              <p:tags r:id="rId1"/>
            </p:custDataLst>
          </p:nvPr>
        </p:nvSpPr>
        <p:spPr/>
        <p:txBody>
          <a:bodyPr/>
          <a:lstStyle/>
          <a:p>
            <a:endParaRPr lang="en-US"/>
          </a:p>
        </p:txBody>
      </p:sp>
      <p:sp>
        <p:nvSpPr>
          <p:cNvPr id="6" name="Slide Number Placeholder 5"/>
          <p:cNvSpPr>
            <a:spLocks noGrp="1"/>
          </p:cNvSpPr>
          <p:nvPr>
            <p:ph type="sldNum" sz="quarter" idx="12"/>
            <p:custDataLst>
              <p:tags r:id="rId2"/>
            </p:custDataLst>
          </p:nvPr>
        </p:nvSpPr>
        <p:spPr/>
        <p:txBody>
          <a:bodyPr/>
          <a:lstStyle/>
          <a:p>
            <a:fld id="{1ECEE783-4751-3447-A075-565592F019DC}" type="slidenum">
              <a:rPr lang="en-US" smtClean="0"/>
              <a:t>‹#›</a:t>
            </a:fld>
            <a:endParaRPr lang="en-US"/>
          </a:p>
        </p:txBody>
      </p:sp>
      <p:sp>
        <p:nvSpPr>
          <p:cNvPr id="10" name="Content Placeholder 9"/>
          <p:cNvSpPr>
            <a:spLocks noGrp="1"/>
          </p:cNvSpPr>
          <p:nvPr>
            <p:ph sz="quarter" idx="13"/>
            <p:custDataLst>
              <p:tags r:id="rId3"/>
            </p:custDataLst>
          </p:nvPr>
        </p:nvSpPr>
        <p:spPr>
          <a:xfrm>
            <a:off x="1292225" y="773113"/>
            <a:ext cx="3349625" cy="5316537"/>
          </a:xfrm>
          <a:solidFill>
            <a:schemeClr val="accent5">
              <a:alpha val="60000"/>
            </a:schemeClr>
          </a:solidFill>
        </p:spPr>
        <p:txBody>
          <a:bodyPr lIns="144000" tIns="324000" rIns="108000" bIns="288000">
            <a:noAutofit/>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9642081"/>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Title">
    <p:bg>
      <p:bgPr>
        <a:solidFill>
          <a:srgbClr val="14C4D9"/>
        </a:solidFill>
        <a:effectLst/>
      </p:bgPr>
    </p:bg>
    <p:spTree>
      <p:nvGrpSpPr>
        <p:cNvPr id="1" name=""/>
        <p:cNvGrpSpPr/>
        <p:nvPr/>
      </p:nvGrpSpPr>
      <p:grpSpPr>
        <a:xfrm>
          <a:off x="0" y="0"/>
          <a:ext cx="0" cy="0"/>
          <a:chOff x="0" y="0"/>
          <a:chExt cx="0" cy="0"/>
        </a:xfrm>
      </p:grpSpPr>
      <p:sp>
        <p:nvSpPr>
          <p:cNvPr id="4" name="Rectangle 3"/>
          <p:cNvSpPr/>
          <p:nvPr userDrawn="1">
            <p:custDataLst>
              <p:tags r:id="rId1"/>
            </p:custDataLst>
          </p:nvPr>
        </p:nvSpPr>
        <p:spPr>
          <a:xfrm>
            <a:off x="5398477" y="334108"/>
            <a:ext cx="6519203" cy="6189785"/>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custDataLst>
              <p:tags r:id="rId2"/>
            </p:custDataLst>
          </p:nvPr>
        </p:nvSpPr>
        <p:spPr>
          <a:xfrm>
            <a:off x="1383325" y="475837"/>
            <a:ext cx="3889715" cy="3640929"/>
          </a:xfrm>
        </p:spPr>
        <p:txBody>
          <a:bodyPr anchor="b"/>
          <a:lstStyle>
            <a:lvl1pPr algn="l">
              <a:defRPr sz="4000" b="0" i="0">
                <a:solidFill>
                  <a:schemeClr val="bg2"/>
                </a:solidFill>
                <a:latin typeface="Open Sans Light" charset="0"/>
                <a:ea typeface="Open Sans Light" charset="0"/>
                <a:cs typeface="Open Sans Light" charset="0"/>
              </a:defRPr>
            </a:lvl1pPr>
          </a:lstStyle>
          <a:p>
            <a:r>
              <a:rPr lang="en-US" smtClean="0"/>
              <a:t>Click to </a:t>
            </a:r>
            <a:br>
              <a:rPr lang="en-US" smtClean="0"/>
            </a:br>
            <a:r>
              <a:rPr lang="en-US" smtClean="0"/>
              <a:t>edit Master </a:t>
            </a:r>
            <a:br>
              <a:rPr lang="en-US" smtClean="0"/>
            </a:br>
            <a:r>
              <a:rPr lang="en-US" smtClean="0"/>
              <a:t>title style</a:t>
            </a:r>
            <a:endParaRPr lang="en-US"/>
          </a:p>
        </p:txBody>
      </p:sp>
      <p:sp>
        <p:nvSpPr>
          <p:cNvPr id="7" name="Content Placeholder 6"/>
          <p:cNvSpPr>
            <a:spLocks noGrp="1"/>
          </p:cNvSpPr>
          <p:nvPr>
            <p:ph sz="quarter" idx="13" hasCustomPrompt="1"/>
            <p:custDataLst>
              <p:tags r:id="rId3"/>
            </p:custDataLst>
          </p:nvPr>
        </p:nvSpPr>
        <p:spPr>
          <a:xfrm>
            <a:off x="1348157" y="4116766"/>
            <a:ext cx="3924883" cy="633413"/>
          </a:xfrm>
        </p:spPr>
        <p:txBody>
          <a:bodyPr>
            <a:normAutofit/>
          </a:bodyPr>
          <a:lstStyle>
            <a:lvl1pPr>
              <a:defRPr sz="2000" b="1">
                <a:solidFill>
                  <a:schemeClr val="bg2"/>
                </a:solidFill>
              </a:defRPr>
            </a:lvl1pPr>
          </a:lstStyle>
          <a:p>
            <a:pPr lvl="0"/>
            <a:r>
              <a:rPr lang="en-CA" smtClean="0"/>
              <a:t>18-Apr-25</a:t>
            </a:r>
            <a:endParaRPr lang="en-US"/>
          </a:p>
        </p:txBody>
      </p:sp>
      <p:cxnSp>
        <p:nvCxnSpPr>
          <p:cNvPr id="5" name="Straight Connector 4"/>
          <p:cNvCxnSpPr/>
          <p:nvPr userDrawn="1"/>
        </p:nvCxnSpPr>
        <p:spPr>
          <a:xfrm flipH="1">
            <a:off x="5398477" y="334108"/>
            <a:ext cx="0" cy="6189785"/>
          </a:xfrm>
          <a:prstGeom prst="line">
            <a:avLst/>
          </a:prstGeom>
          <a:ln w="762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0761706"/>
      </p:ext>
    </p:extLst>
  </p:cSld>
  <p:clrMapOvr>
    <a:masterClrMapping/>
  </p:clrMapOvr>
  <p:transition/>
  <p:extLst mod="1">
    <p:ext uri="{DCECCB84-F9BA-43D5-87BE-67443E8EF086}">
      <p15:sldGuideLst xmlns:p15="http://schemas.microsoft.com/office/powerpoint/2012/main">
        <p15:guide id="1" orient="horz" pos="2160">
          <p15:clr>
            <a:srgbClr val="FBAE40"/>
          </p15:clr>
        </p15:guide>
        <p15:guide id="2" pos="3840">
          <p15:clr>
            <a:srgbClr val="FBAE40"/>
          </p15:clr>
        </p15:guide>
        <p15:guide id="3" pos="96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Agenda">
    <p:bg>
      <p:bgPr>
        <a:solidFill>
          <a:schemeClr val="bg2">
            <a:lumMod val="95000"/>
          </a:schemeClr>
        </a:solidFill>
        <a:effectLst/>
      </p:bgPr>
    </p:bg>
    <p:spTree>
      <p:nvGrpSpPr>
        <p:cNvPr id="1" name=""/>
        <p:cNvGrpSpPr/>
        <p:nvPr/>
      </p:nvGrpSpPr>
      <p:grpSpPr>
        <a:xfrm>
          <a:off x="0" y="0"/>
          <a:ext cx="0" cy="0"/>
          <a:chOff x="0" y="0"/>
          <a:chExt cx="0" cy="0"/>
        </a:xfrm>
      </p:grpSpPr>
      <p:sp>
        <p:nvSpPr>
          <p:cNvPr id="3" name="Footer Placeholder 2"/>
          <p:cNvSpPr>
            <a:spLocks noGrp="1"/>
          </p:cNvSpPr>
          <p:nvPr>
            <p:ph type="ftr" sz="quarter" idx="10"/>
            <p:custDataLst>
              <p:tags r:id="rId1"/>
            </p:custDataLst>
          </p:nvPr>
        </p:nvSpPr>
        <p:spPr/>
        <p:txBody>
          <a:bodyPr/>
          <a:lstStyle/>
          <a:p>
            <a:endParaRPr lang="en-US"/>
          </a:p>
        </p:txBody>
      </p:sp>
      <p:sp>
        <p:nvSpPr>
          <p:cNvPr id="4" name="Slide Number Placeholder 3"/>
          <p:cNvSpPr>
            <a:spLocks noGrp="1"/>
          </p:cNvSpPr>
          <p:nvPr>
            <p:ph type="sldNum" sz="quarter" idx="11"/>
            <p:custDataLst>
              <p:tags r:id="rId2"/>
            </p:custDataLst>
          </p:nvPr>
        </p:nvSpPr>
        <p:spPr/>
        <p:txBody>
          <a:bodyPr/>
          <a:lstStyle/>
          <a:p>
            <a:fld id="{1ECEE783-4751-3447-A075-565592F019DC}" type="slidenum">
              <a:rPr lang="en-US" smtClean="0"/>
              <a:t>‹#›</a:t>
            </a:fld>
            <a:endParaRPr lang="en-US"/>
          </a:p>
        </p:txBody>
      </p:sp>
      <p:cxnSp>
        <p:nvCxnSpPr>
          <p:cNvPr id="5" name="Straight Connector 4"/>
          <p:cNvCxnSpPr/>
          <p:nvPr userDrawn="1"/>
        </p:nvCxnSpPr>
        <p:spPr>
          <a:xfrm>
            <a:off x="1503485" y="1605152"/>
            <a:ext cx="9187961" cy="0"/>
          </a:xfrm>
          <a:prstGeom prst="line">
            <a:avLst/>
          </a:prstGeom>
          <a:ln>
            <a:solidFill>
              <a:schemeClr val="accent6">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4" hasCustomPrompt="1"/>
            <p:custDataLst>
              <p:tags r:id="rId3"/>
            </p:custDataLst>
          </p:nvPr>
        </p:nvSpPr>
        <p:spPr>
          <a:xfrm>
            <a:off x="1257178" y="2123493"/>
            <a:ext cx="905730" cy="901873"/>
          </a:xfrm>
        </p:spPr>
        <p:txBody>
          <a:bodyPr wrap="none" lIns="0" tIns="0" rIns="0" bIns="0" anchor="b">
            <a:noAutofit/>
          </a:bodyPr>
          <a:lstStyle>
            <a:lvl1pPr>
              <a:defRPr sz="6200" b="1">
                <a:solidFill>
                  <a:schemeClr val="accent5"/>
                </a:solidFill>
              </a:defRPr>
            </a:lvl1pPr>
          </a:lstStyle>
          <a:p>
            <a:pPr lvl="0"/>
            <a:r>
              <a:rPr lang="en-US" smtClean="0"/>
              <a:t>1</a:t>
            </a:r>
            <a:endParaRPr lang="en-US"/>
          </a:p>
        </p:txBody>
      </p:sp>
      <p:sp>
        <p:nvSpPr>
          <p:cNvPr id="18" name="Text Placeholder 15"/>
          <p:cNvSpPr>
            <a:spLocks noGrp="1"/>
          </p:cNvSpPr>
          <p:nvPr>
            <p:ph type="body" sz="quarter" idx="15" hasCustomPrompt="1"/>
            <p:custDataLst>
              <p:tags r:id="rId4"/>
            </p:custDataLst>
          </p:nvPr>
        </p:nvSpPr>
        <p:spPr>
          <a:xfrm>
            <a:off x="1406709" y="3025366"/>
            <a:ext cx="1459645" cy="2123493"/>
          </a:xfrm>
        </p:spPr>
        <p:txBody>
          <a:bodyPr wrap="square" lIns="0" tIns="0" rIns="0" bIns="0" anchor="t">
            <a:noAutofit/>
          </a:bodyPr>
          <a:lstStyle>
            <a:lvl1pPr marL="95250" indent="-95250">
              <a:spcAft>
                <a:spcPts val="200"/>
              </a:spcAft>
              <a:defRPr sz="2400" b="0">
                <a:solidFill>
                  <a:schemeClr val="accent5"/>
                </a:solidFill>
              </a:defRPr>
            </a:lvl1pPr>
            <a:lvl2pPr marL="95250" indent="-87313">
              <a:lnSpc>
                <a:spcPct val="110000"/>
              </a:lnSpc>
              <a:buFont typeface=".AppleSystemUIFont" charset="-120"/>
              <a:buChar char=" "/>
              <a:defRPr sz="1800"/>
            </a:lvl2pPr>
          </a:lstStyle>
          <a:p>
            <a:pPr lvl="0"/>
            <a:r>
              <a:rPr lang="en-US" smtClean="0"/>
              <a:t>Section</a:t>
            </a:r>
            <a:br>
              <a:rPr lang="en-US" smtClean="0"/>
            </a:br>
            <a:r>
              <a:rPr lang="en-US" smtClean="0"/>
              <a:t>Title</a:t>
            </a:r>
          </a:p>
          <a:p>
            <a:pPr lvl="1"/>
            <a:r>
              <a:rPr lang="en-US" smtClean="0"/>
              <a:t>Loren ipsum dolor</a:t>
            </a:r>
            <a:br>
              <a:rPr lang="en-US" smtClean="0"/>
            </a:br>
            <a:r>
              <a:rPr lang="en-US" smtClean="0"/>
              <a:t>sit amet</a:t>
            </a:r>
            <a:endParaRPr lang="en-US"/>
          </a:p>
        </p:txBody>
      </p:sp>
      <p:sp>
        <p:nvSpPr>
          <p:cNvPr id="20" name="Text Placeholder 15"/>
          <p:cNvSpPr>
            <a:spLocks noGrp="1"/>
          </p:cNvSpPr>
          <p:nvPr>
            <p:ph type="body" sz="quarter" idx="16" hasCustomPrompt="1"/>
            <p:custDataLst>
              <p:tags r:id="rId5"/>
            </p:custDataLst>
          </p:nvPr>
        </p:nvSpPr>
        <p:spPr>
          <a:xfrm>
            <a:off x="2901339" y="2123493"/>
            <a:ext cx="905730" cy="901873"/>
          </a:xfrm>
        </p:spPr>
        <p:txBody>
          <a:bodyPr wrap="none" lIns="0" tIns="0" rIns="0" bIns="0" anchor="b">
            <a:noAutofit/>
          </a:bodyPr>
          <a:lstStyle>
            <a:lvl1pPr>
              <a:defRPr sz="6200" b="1">
                <a:solidFill>
                  <a:schemeClr val="accent1"/>
                </a:solidFill>
              </a:defRPr>
            </a:lvl1pPr>
          </a:lstStyle>
          <a:p>
            <a:pPr lvl="0"/>
            <a:r>
              <a:rPr lang="en-US" smtClean="0"/>
              <a:t>2</a:t>
            </a:r>
            <a:endParaRPr lang="en-US"/>
          </a:p>
        </p:txBody>
      </p:sp>
      <p:sp>
        <p:nvSpPr>
          <p:cNvPr id="21" name="Text Placeholder 15"/>
          <p:cNvSpPr>
            <a:spLocks noGrp="1"/>
          </p:cNvSpPr>
          <p:nvPr>
            <p:ph type="body" sz="quarter" idx="17" hasCustomPrompt="1"/>
            <p:custDataLst>
              <p:tags r:id="rId6"/>
            </p:custDataLst>
          </p:nvPr>
        </p:nvSpPr>
        <p:spPr>
          <a:xfrm>
            <a:off x="2999196" y="3025366"/>
            <a:ext cx="1459645" cy="2123493"/>
          </a:xfrm>
        </p:spPr>
        <p:txBody>
          <a:bodyPr wrap="square" lIns="0" tIns="0" rIns="0" bIns="0" anchor="t">
            <a:noAutofit/>
          </a:bodyPr>
          <a:lstStyle>
            <a:lvl1pPr marL="95250" indent="-95250">
              <a:spcAft>
                <a:spcPts val="200"/>
              </a:spcAft>
              <a:defRPr sz="2400" b="0">
                <a:solidFill>
                  <a:srgbClr val="14C4D9"/>
                </a:solidFill>
              </a:defRPr>
            </a:lvl1pPr>
            <a:lvl2pPr marL="95250" indent="-87313">
              <a:lnSpc>
                <a:spcPct val="110000"/>
              </a:lnSpc>
              <a:buFont typeface=".AppleSystemUIFont" charset="-120"/>
              <a:buChar char=" "/>
              <a:defRPr sz="1800"/>
            </a:lvl2pPr>
          </a:lstStyle>
          <a:p>
            <a:pPr lvl="0"/>
            <a:r>
              <a:rPr lang="en-US" smtClean="0"/>
              <a:t>Section</a:t>
            </a:r>
            <a:br>
              <a:rPr lang="en-US" smtClean="0"/>
            </a:br>
            <a:r>
              <a:rPr lang="en-US" smtClean="0"/>
              <a:t>Title</a:t>
            </a:r>
          </a:p>
          <a:p>
            <a:pPr lvl="1"/>
            <a:r>
              <a:rPr lang="en-US" smtClean="0"/>
              <a:t>Loren ipsum dolor</a:t>
            </a:r>
            <a:br>
              <a:rPr lang="en-US" smtClean="0"/>
            </a:br>
            <a:r>
              <a:rPr lang="en-US" smtClean="0"/>
              <a:t>sit amet</a:t>
            </a:r>
            <a:endParaRPr lang="en-US"/>
          </a:p>
        </p:txBody>
      </p:sp>
      <p:sp>
        <p:nvSpPr>
          <p:cNvPr id="22" name="Text Placeholder 15"/>
          <p:cNvSpPr>
            <a:spLocks noGrp="1"/>
          </p:cNvSpPr>
          <p:nvPr>
            <p:ph type="body" sz="quarter" idx="18" hasCustomPrompt="1"/>
            <p:custDataLst>
              <p:tags r:id="rId7"/>
            </p:custDataLst>
          </p:nvPr>
        </p:nvSpPr>
        <p:spPr>
          <a:xfrm>
            <a:off x="4591683" y="3025366"/>
            <a:ext cx="1459645" cy="2123493"/>
          </a:xfrm>
        </p:spPr>
        <p:txBody>
          <a:bodyPr wrap="square" lIns="0" tIns="0" rIns="0" bIns="0" anchor="t">
            <a:noAutofit/>
          </a:bodyPr>
          <a:lstStyle>
            <a:lvl1pPr marL="95250" indent="-95250">
              <a:spcAft>
                <a:spcPts val="200"/>
              </a:spcAft>
              <a:defRPr sz="2400" b="0">
                <a:solidFill>
                  <a:schemeClr val="accent3"/>
                </a:solidFill>
              </a:defRPr>
            </a:lvl1pPr>
            <a:lvl2pPr marL="95250" indent="-87313">
              <a:lnSpc>
                <a:spcPct val="110000"/>
              </a:lnSpc>
              <a:buFont typeface=".AppleSystemUIFont" charset="-120"/>
              <a:buChar char=" "/>
              <a:defRPr sz="1800"/>
            </a:lvl2pPr>
          </a:lstStyle>
          <a:p>
            <a:pPr lvl="0"/>
            <a:r>
              <a:rPr lang="en-US" smtClean="0"/>
              <a:t>Section</a:t>
            </a:r>
            <a:br>
              <a:rPr lang="en-US" smtClean="0"/>
            </a:br>
            <a:r>
              <a:rPr lang="en-US" smtClean="0"/>
              <a:t>Title</a:t>
            </a:r>
          </a:p>
          <a:p>
            <a:pPr lvl="1"/>
            <a:r>
              <a:rPr lang="en-US" smtClean="0"/>
              <a:t>Loren ipsum dolor</a:t>
            </a:r>
            <a:br>
              <a:rPr lang="en-US" smtClean="0"/>
            </a:br>
            <a:r>
              <a:rPr lang="en-US" smtClean="0"/>
              <a:t>sit amet</a:t>
            </a:r>
            <a:endParaRPr lang="en-US"/>
          </a:p>
        </p:txBody>
      </p:sp>
      <p:sp>
        <p:nvSpPr>
          <p:cNvPr id="23" name="Text Placeholder 15"/>
          <p:cNvSpPr>
            <a:spLocks noGrp="1"/>
          </p:cNvSpPr>
          <p:nvPr>
            <p:ph type="body" sz="quarter" idx="19" hasCustomPrompt="1"/>
            <p:custDataLst>
              <p:tags r:id="rId8"/>
            </p:custDataLst>
          </p:nvPr>
        </p:nvSpPr>
        <p:spPr>
          <a:xfrm>
            <a:off x="6184170" y="3025366"/>
            <a:ext cx="1459645" cy="2123493"/>
          </a:xfrm>
        </p:spPr>
        <p:txBody>
          <a:bodyPr wrap="square" lIns="0" tIns="0" rIns="0" bIns="0" anchor="t">
            <a:noAutofit/>
          </a:bodyPr>
          <a:lstStyle>
            <a:lvl1pPr marL="95250" indent="-95250">
              <a:spcAft>
                <a:spcPts val="200"/>
              </a:spcAft>
              <a:defRPr sz="2400" b="0">
                <a:solidFill>
                  <a:schemeClr val="accent2"/>
                </a:solidFill>
              </a:defRPr>
            </a:lvl1pPr>
            <a:lvl2pPr marL="95250" indent="-87313">
              <a:lnSpc>
                <a:spcPct val="110000"/>
              </a:lnSpc>
              <a:buFont typeface=".AppleSystemUIFont" charset="-120"/>
              <a:buChar char=" "/>
              <a:defRPr sz="1800"/>
            </a:lvl2pPr>
          </a:lstStyle>
          <a:p>
            <a:pPr lvl="0"/>
            <a:r>
              <a:rPr lang="en-US" smtClean="0"/>
              <a:t>Section</a:t>
            </a:r>
            <a:br>
              <a:rPr lang="en-US" smtClean="0"/>
            </a:br>
            <a:r>
              <a:rPr lang="en-US" smtClean="0"/>
              <a:t>Title</a:t>
            </a:r>
          </a:p>
          <a:p>
            <a:pPr lvl="1"/>
            <a:r>
              <a:rPr lang="en-US" smtClean="0"/>
              <a:t>Loren ipsum dolor</a:t>
            </a:r>
            <a:br>
              <a:rPr lang="en-US" smtClean="0"/>
            </a:br>
            <a:r>
              <a:rPr lang="en-US" smtClean="0"/>
              <a:t>sit amet</a:t>
            </a:r>
            <a:endParaRPr lang="en-US"/>
          </a:p>
        </p:txBody>
      </p:sp>
      <p:sp>
        <p:nvSpPr>
          <p:cNvPr id="24" name="Text Placeholder 15"/>
          <p:cNvSpPr>
            <a:spLocks noGrp="1"/>
          </p:cNvSpPr>
          <p:nvPr>
            <p:ph type="body" sz="quarter" idx="20" hasCustomPrompt="1"/>
            <p:custDataLst>
              <p:tags r:id="rId9"/>
            </p:custDataLst>
          </p:nvPr>
        </p:nvSpPr>
        <p:spPr>
          <a:xfrm>
            <a:off x="7776658" y="3025366"/>
            <a:ext cx="1459645" cy="2123493"/>
          </a:xfrm>
        </p:spPr>
        <p:txBody>
          <a:bodyPr wrap="square" lIns="0" tIns="0" rIns="0" bIns="0" anchor="t">
            <a:noAutofit/>
          </a:bodyPr>
          <a:lstStyle>
            <a:lvl1pPr marL="95250" indent="-95250">
              <a:spcAft>
                <a:spcPts val="200"/>
              </a:spcAft>
              <a:defRPr sz="2400" b="0">
                <a:solidFill>
                  <a:schemeClr val="accent4"/>
                </a:solidFill>
              </a:defRPr>
            </a:lvl1pPr>
            <a:lvl2pPr marL="95250" indent="-87313">
              <a:lnSpc>
                <a:spcPct val="110000"/>
              </a:lnSpc>
              <a:buFont typeface=".AppleSystemUIFont" charset="-120"/>
              <a:buChar char=" "/>
              <a:defRPr sz="1800"/>
            </a:lvl2pPr>
          </a:lstStyle>
          <a:p>
            <a:pPr lvl="0"/>
            <a:r>
              <a:rPr lang="en-US" smtClean="0"/>
              <a:t>Section</a:t>
            </a:r>
            <a:br>
              <a:rPr lang="en-US" smtClean="0"/>
            </a:br>
            <a:r>
              <a:rPr lang="en-US" smtClean="0"/>
              <a:t>Title</a:t>
            </a:r>
          </a:p>
          <a:p>
            <a:pPr lvl="1"/>
            <a:r>
              <a:rPr lang="en-US" smtClean="0"/>
              <a:t>Loren ipsum dolor</a:t>
            </a:r>
            <a:br>
              <a:rPr lang="en-US" smtClean="0"/>
            </a:br>
            <a:r>
              <a:rPr lang="en-US" smtClean="0"/>
              <a:t>sit amet</a:t>
            </a:r>
            <a:endParaRPr lang="en-US"/>
          </a:p>
        </p:txBody>
      </p:sp>
      <p:sp>
        <p:nvSpPr>
          <p:cNvPr id="25" name="Text Placeholder 15"/>
          <p:cNvSpPr>
            <a:spLocks noGrp="1"/>
          </p:cNvSpPr>
          <p:nvPr>
            <p:ph type="body" sz="quarter" idx="21" hasCustomPrompt="1"/>
            <p:custDataLst>
              <p:tags r:id="rId10"/>
            </p:custDataLst>
          </p:nvPr>
        </p:nvSpPr>
        <p:spPr>
          <a:xfrm>
            <a:off x="4498288" y="2123493"/>
            <a:ext cx="905730" cy="901873"/>
          </a:xfrm>
        </p:spPr>
        <p:txBody>
          <a:bodyPr wrap="none" lIns="0" tIns="0" rIns="0" bIns="0" anchor="b">
            <a:noAutofit/>
          </a:bodyPr>
          <a:lstStyle>
            <a:lvl1pPr>
              <a:defRPr sz="6200" b="1">
                <a:solidFill>
                  <a:schemeClr val="accent3"/>
                </a:solidFill>
              </a:defRPr>
            </a:lvl1pPr>
          </a:lstStyle>
          <a:p>
            <a:pPr lvl="0"/>
            <a:r>
              <a:rPr lang="en-US" smtClean="0"/>
              <a:t>3</a:t>
            </a:r>
            <a:endParaRPr lang="en-US"/>
          </a:p>
        </p:txBody>
      </p:sp>
      <p:sp>
        <p:nvSpPr>
          <p:cNvPr id="26" name="Text Placeholder 15"/>
          <p:cNvSpPr>
            <a:spLocks noGrp="1"/>
          </p:cNvSpPr>
          <p:nvPr>
            <p:ph type="body" sz="quarter" idx="22" hasCustomPrompt="1"/>
            <p:custDataLst>
              <p:tags r:id="rId11"/>
            </p:custDataLst>
          </p:nvPr>
        </p:nvSpPr>
        <p:spPr>
          <a:xfrm>
            <a:off x="6079696" y="2123493"/>
            <a:ext cx="905730" cy="901873"/>
          </a:xfrm>
        </p:spPr>
        <p:txBody>
          <a:bodyPr wrap="none" lIns="0" tIns="0" rIns="0" bIns="0" anchor="b">
            <a:noAutofit/>
          </a:bodyPr>
          <a:lstStyle>
            <a:lvl1pPr>
              <a:defRPr sz="6200" b="1">
                <a:solidFill>
                  <a:schemeClr val="accent2"/>
                </a:solidFill>
              </a:defRPr>
            </a:lvl1pPr>
          </a:lstStyle>
          <a:p>
            <a:pPr lvl="0"/>
            <a:r>
              <a:rPr lang="en-US" smtClean="0"/>
              <a:t>4</a:t>
            </a:r>
            <a:endParaRPr lang="en-US"/>
          </a:p>
        </p:txBody>
      </p:sp>
      <p:sp>
        <p:nvSpPr>
          <p:cNvPr id="27" name="Text Placeholder 15"/>
          <p:cNvSpPr>
            <a:spLocks noGrp="1"/>
          </p:cNvSpPr>
          <p:nvPr>
            <p:ph type="body" sz="quarter" idx="23" hasCustomPrompt="1"/>
            <p:custDataLst>
              <p:tags r:id="rId12"/>
            </p:custDataLst>
          </p:nvPr>
        </p:nvSpPr>
        <p:spPr>
          <a:xfrm>
            <a:off x="7653503" y="2123493"/>
            <a:ext cx="905730" cy="901873"/>
          </a:xfrm>
        </p:spPr>
        <p:txBody>
          <a:bodyPr wrap="none" lIns="0" tIns="0" rIns="0" bIns="0" anchor="b">
            <a:noAutofit/>
          </a:bodyPr>
          <a:lstStyle>
            <a:lvl1pPr>
              <a:defRPr sz="6200" b="1">
                <a:solidFill>
                  <a:schemeClr val="accent4"/>
                </a:solidFill>
              </a:defRPr>
            </a:lvl1pPr>
          </a:lstStyle>
          <a:p>
            <a:pPr lvl="0"/>
            <a:r>
              <a:rPr lang="en-US" smtClean="0"/>
              <a:t>5</a:t>
            </a:r>
            <a:endParaRPr lang="en-US"/>
          </a:p>
        </p:txBody>
      </p:sp>
      <p:sp>
        <p:nvSpPr>
          <p:cNvPr id="29" name="TextBox 28"/>
          <p:cNvSpPr txBox="1"/>
          <p:nvPr userDrawn="1">
            <p:custDataLst>
              <p:tags r:id="rId13"/>
            </p:custDataLst>
          </p:nvPr>
        </p:nvSpPr>
        <p:spPr>
          <a:xfrm>
            <a:off x="1420617" y="1251351"/>
            <a:ext cx="2584938" cy="400110"/>
          </a:xfrm>
          <a:prstGeom prst="rect">
            <a:avLst/>
          </a:prstGeom>
          <a:noFill/>
        </p:spPr>
        <p:txBody>
          <a:bodyPr wrap="square" rtlCol="0">
            <a:spAutoFit/>
          </a:bodyPr>
          <a:lstStyle/>
          <a:p>
            <a:r>
              <a:rPr lang="en-US" sz="2000" b="1" smtClean="0">
                <a:solidFill>
                  <a:schemeClr val="accent1"/>
                </a:solidFill>
                <a:latin typeface="Open Sans" charset="0"/>
                <a:ea typeface="Open Sans" charset="0"/>
                <a:cs typeface="Open Sans" charset="0"/>
              </a:rPr>
              <a:t>AGENDA</a:t>
            </a:r>
            <a:endParaRPr lang="en-US" sz="2000" b="1">
              <a:solidFill>
                <a:schemeClr val="accent1"/>
              </a:solidFill>
              <a:latin typeface="Open Sans" charset="0"/>
              <a:ea typeface="Open Sans" charset="0"/>
              <a:cs typeface="Open Sans" charset="0"/>
            </a:endParaRPr>
          </a:p>
        </p:txBody>
      </p:sp>
    </p:spTree>
    <p:extLst>
      <p:ext uri="{BB962C8B-B14F-4D97-AF65-F5344CB8AC3E}">
        <p14:creationId xmlns:p14="http://schemas.microsoft.com/office/powerpoint/2010/main" val="1445672523"/>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3" name="Footer Placeholder 4"/>
          <p:cNvSpPr>
            <a:spLocks noGrp="1"/>
          </p:cNvSpPr>
          <p:nvPr>
            <p:ph type="ftr" sz="quarter" idx="3"/>
            <p:custDataLst>
              <p:tags r:id="rId1"/>
            </p:custDataLst>
          </p:nvPr>
        </p:nvSpPr>
        <p:spPr>
          <a:xfrm>
            <a:off x="7776658" y="6528078"/>
            <a:ext cx="4114800" cy="249133"/>
          </a:xfrm>
          <a:prstGeom prst="rect">
            <a:avLst/>
          </a:prstGeom>
        </p:spPr>
        <p:txBody>
          <a:bodyPr vert="horz" lIns="91440" tIns="45720" rIns="91440" bIns="45720" rtlCol="0" anchor="ctr"/>
          <a:lstStyle>
            <a:lvl1pPr algn="r">
              <a:defRPr sz="600">
                <a:solidFill>
                  <a:schemeClr val="tx1">
                    <a:tint val="75000"/>
                  </a:schemeClr>
                </a:solidFill>
                <a:latin typeface="Open Sans" charset="0"/>
                <a:ea typeface="Open Sans" charset="0"/>
                <a:cs typeface="Open Sans" charset="0"/>
              </a:defRPr>
            </a:lvl1pPr>
          </a:lstStyle>
          <a:p>
            <a:endParaRPr lang="en-US"/>
          </a:p>
        </p:txBody>
      </p:sp>
      <p:sp>
        <p:nvSpPr>
          <p:cNvPr id="4" name="Slide Number Placeholder 5"/>
          <p:cNvSpPr>
            <a:spLocks noGrp="1"/>
          </p:cNvSpPr>
          <p:nvPr>
            <p:ph type="sldNum" sz="quarter" idx="4"/>
            <p:custDataLst>
              <p:tags r:id="rId2"/>
            </p:custDataLst>
          </p:nvPr>
        </p:nvSpPr>
        <p:spPr>
          <a:xfrm>
            <a:off x="282115" y="6540604"/>
            <a:ext cx="582461" cy="236607"/>
          </a:xfrm>
          <a:prstGeom prst="rect">
            <a:avLst/>
          </a:prstGeom>
        </p:spPr>
        <p:txBody>
          <a:bodyPr vert="horz" lIns="91440" tIns="45720" rIns="91440" bIns="45720" rtlCol="0" anchor="ctr"/>
          <a:lstStyle>
            <a:lvl1pPr algn="l">
              <a:defRPr sz="700" b="1">
                <a:solidFill>
                  <a:schemeClr val="tx1">
                    <a:tint val="75000"/>
                  </a:schemeClr>
                </a:solidFill>
                <a:latin typeface="Manuale" charset="0"/>
                <a:ea typeface="Manuale" charset="0"/>
                <a:cs typeface="Manuale" charset="0"/>
              </a:defRPr>
            </a:lvl1pPr>
          </a:lstStyle>
          <a:p>
            <a:fld id="{1ECEE783-4751-3447-A075-565592F019DC}" type="slidenum">
              <a:rPr lang="en-US" smtClean="0"/>
              <a:t>‹#›</a:t>
            </a:fld>
            <a:endParaRPr lang="en-US"/>
          </a:p>
        </p:txBody>
      </p:sp>
    </p:spTree>
    <p:extLst>
      <p:ext uri="{BB962C8B-B14F-4D97-AF65-F5344CB8AC3E}">
        <p14:creationId xmlns:p14="http://schemas.microsoft.com/office/powerpoint/2010/main" val="2141691810"/>
      </p:ext>
    </p:extLst>
  </p:cSld>
  <p:clrMapOvr>
    <a:masterClrMapping/>
  </p:clrMapOvr>
  <mc:AlternateContent xmlns:mc="http://schemas.openxmlformats.org/markup-compatibility/2006" xmlns:p14="http://schemas.microsoft.com/office/powerpoint/2010/main">
    <mc:Choice Requires="p14">
      <p:transition p14:dur="0"/>
    </mc:Choice>
    <mc:Fallback xmlns:p159="http://schemas.microsoft.com/office/powerpoint/2015/09/main" xmlns:p15="http://schemas.microsoft.com/office/powerpoint/2012/main" xmlns:a14="http://schemas.microsoft.com/office/drawing/2010/main" xmlns="">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Title, Text,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5806228"/>
      </p:ext>
    </p:extLst>
  </p:cSld>
  <p:clrMapOvr>
    <a:masterClrMapping/>
  </p:clrMapOvr>
  <mc:AlternateContent xmlns:mc="http://schemas.openxmlformats.org/markup-compatibility/2006" xmlns:p14="http://schemas.microsoft.com/office/powerpoint/2010/main">
    <mc:Choice Requires="p14">
      <p:transition p14:dur="0"/>
    </mc:Choice>
    <mc:Fallback xmlns:p159="http://schemas.microsoft.com/office/powerpoint/2015/09/main" xmlns:p15="http://schemas.microsoft.com/office/powerpoint/2012/main" xmlns:a14="http://schemas.microsoft.com/office/drawing/2010/main"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400909" y="1113819"/>
            <a:ext cx="9144000" cy="4522049"/>
          </a:xfrm>
        </p:spPr>
        <p:txBody>
          <a:bodyPr anchor="t"/>
          <a:lstStyle>
            <a:lvl1pPr algn="l">
              <a:defRPr sz="7000">
                <a:solidFill>
                  <a:schemeClr val="bg2"/>
                </a:solidFill>
                <a:latin typeface="Manuale" charset="0"/>
                <a:ea typeface="Manuale" charset="0"/>
                <a:cs typeface="Manuale" charset="0"/>
              </a:defRPr>
            </a:lvl1pPr>
          </a:lstStyle>
          <a:p>
            <a:r>
              <a:rPr lang="en-US" smtClean="0"/>
              <a:t>Click to edit </a:t>
            </a:r>
            <a:br>
              <a:rPr lang="en-US" smtClean="0"/>
            </a:br>
            <a:r>
              <a:rPr lang="en-US" smtClean="0"/>
              <a:t>Master title style</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EE783-4751-3447-A075-565592F019DC}" type="slidenum">
              <a:rPr lang="en-US" smtClean="0"/>
              <a:t>‹#›</a:t>
            </a:fld>
            <a:endParaRPr lang="en-US"/>
          </a:p>
        </p:txBody>
      </p:sp>
      <p:sp>
        <p:nvSpPr>
          <p:cNvPr id="9" name="Rectangle 8"/>
          <p:cNvSpPr/>
          <p:nvPr userDrawn="1"/>
        </p:nvSpPr>
        <p:spPr>
          <a:xfrm>
            <a:off x="393539" y="393541"/>
            <a:ext cx="11412638" cy="6080760"/>
          </a:xfrm>
          <a:prstGeom prst="rect">
            <a:avLst/>
          </a:prstGeom>
          <a:solidFill>
            <a:srgbClr val="A5A5A5">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overrideClrMapping bg1="lt1" tx1="dk1" bg2="lt2" tx2="dk2" accent1="accent1" accent2="accent2" accent3="accent3" accent4="accent4" accent5="accent5" accent6="accent6" hlink="hlink" folHlink="folHlink"/>
  </p:clrMapOvr>
  <p:transition/>
  <p:extLst mod="1">
    <p:ext uri="{DCECCB84-F9BA-43D5-87BE-67443E8EF086}">
      <p15:sldGuideLst xmlns:p15="http://schemas.microsoft.com/office/powerpoint/2012/main">
        <p15:guide id="1" orient="horz" pos="2160">
          <p15:clr>
            <a:srgbClr val="FBAE40"/>
          </p15:clr>
        </p15:guide>
        <p15:guide id="2" pos="3840">
          <p15:clr>
            <a:srgbClr val="FBAE40"/>
          </p15:clr>
        </p15:guide>
        <p15:guide id="3" pos="96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bg>
      <p:bgPr>
        <a:solidFill>
          <a:schemeClr val="accent5">
            <a:alpha val="2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455688" y="1101335"/>
            <a:ext cx="9675374" cy="1527565"/>
          </a:xfrm>
        </p:spPr>
        <p:txBody>
          <a:bodyPr anchor="ctr"/>
          <a:lstStyle>
            <a:lvl1pPr>
              <a:defRPr sz="5000"/>
            </a:lvl1pPr>
          </a:lstStyle>
          <a:p>
            <a:r>
              <a:rPr lang="en-US" smtClean="0"/>
              <a:t>Click to edit Master title style</a:t>
            </a:r>
            <a:endParaRPr lang="en-US"/>
          </a:p>
        </p:txBody>
      </p:sp>
      <p:sp>
        <p:nvSpPr>
          <p:cNvPr id="3" name="Content Placeholder 2"/>
          <p:cNvSpPr>
            <a:spLocks noGrp="1"/>
          </p:cNvSpPr>
          <p:nvPr>
            <p:ph sz="half" idx="1"/>
            <p:custDataLst>
              <p:tags r:id="rId2"/>
            </p:custDataLst>
          </p:nvPr>
        </p:nvSpPr>
        <p:spPr>
          <a:xfrm>
            <a:off x="1402936" y="2810363"/>
            <a:ext cx="3731772" cy="3221161"/>
          </a:xfrm>
        </p:spPr>
        <p:txBody>
          <a:bodyPr>
            <a:normAutofit/>
          </a:bodyPr>
          <a:lstStyle>
            <a:lvl1pPr>
              <a:lnSpc>
                <a:spcPct val="110000"/>
              </a:lnSpc>
              <a:defRPr sz="1400">
                <a:latin typeface="Manuale" charset="0"/>
                <a:ea typeface="Manuale" charset="0"/>
                <a:cs typeface="Manuale" charset="0"/>
              </a:defRPr>
            </a:lvl1pPr>
            <a:lvl2pPr>
              <a:lnSpc>
                <a:spcPct val="110000"/>
              </a:lnSpc>
              <a:defRPr sz="1200">
                <a:latin typeface="Manuale" charset="0"/>
                <a:ea typeface="Manuale" charset="0"/>
                <a:cs typeface="Manuale" charset="0"/>
              </a:defRPr>
            </a:lvl2pPr>
            <a:lvl3pPr>
              <a:lnSpc>
                <a:spcPct val="110000"/>
              </a:lnSpc>
              <a:defRPr sz="1100">
                <a:latin typeface="Manuale" charset="0"/>
                <a:ea typeface="Manuale" charset="0"/>
                <a:cs typeface="Manuale" charset="0"/>
              </a:defRPr>
            </a:lvl3pPr>
            <a:lvl4pPr>
              <a:lnSpc>
                <a:spcPct val="110000"/>
              </a:lnSpc>
              <a:defRPr sz="1400">
                <a:latin typeface="Manuale" charset="0"/>
                <a:ea typeface="Manuale" charset="0"/>
                <a:cs typeface="Manuale" charset="0"/>
              </a:defRPr>
            </a:lvl4pPr>
            <a:lvl5pPr>
              <a:lnSpc>
                <a:spcPct val="110000"/>
              </a:lnSpc>
              <a:defRPr sz="1200">
                <a:latin typeface="Manuale" charset="0"/>
                <a:ea typeface="Manuale" charset="0"/>
                <a:cs typeface="Manuale"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custDataLst>
              <p:tags r:id="rId3"/>
            </p:custDataLst>
          </p:nvPr>
        </p:nvSpPr>
        <p:spPr/>
        <p:txBody>
          <a:bodyPr/>
          <a:lstStyle/>
          <a:p>
            <a:endParaRPr lang="en-US"/>
          </a:p>
        </p:txBody>
      </p:sp>
      <p:sp>
        <p:nvSpPr>
          <p:cNvPr id="7" name="Slide Number Placeholder 6"/>
          <p:cNvSpPr>
            <a:spLocks noGrp="1"/>
          </p:cNvSpPr>
          <p:nvPr>
            <p:ph type="sldNum" sz="quarter" idx="12"/>
            <p:custDataLst>
              <p:tags r:id="rId4"/>
            </p:custDataLst>
          </p:nvPr>
        </p:nvSpPr>
        <p:spPr/>
        <p:txBody>
          <a:bodyPr/>
          <a:lstStyle/>
          <a:p>
            <a:fld id="{1ECEE783-4751-3447-A075-565592F019DC}" type="slidenum">
              <a:rPr lang="en-US" smtClean="0"/>
              <a:t>‹#›</a:t>
            </a:fld>
            <a:endParaRPr lang="en-US"/>
          </a:p>
        </p:txBody>
      </p:sp>
      <p:sp>
        <p:nvSpPr>
          <p:cNvPr id="9" name="Content Placeholder 2"/>
          <p:cNvSpPr>
            <a:spLocks noGrp="1"/>
          </p:cNvSpPr>
          <p:nvPr>
            <p:ph sz="half" idx="13"/>
            <p:custDataLst>
              <p:tags r:id="rId5"/>
            </p:custDataLst>
          </p:nvPr>
        </p:nvSpPr>
        <p:spPr>
          <a:xfrm>
            <a:off x="5315513" y="2810363"/>
            <a:ext cx="3731772" cy="3221161"/>
          </a:xfrm>
        </p:spPr>
        <p:txBody>
          <a:bodyPr>
            <a:normAutofit/>
          </a:bodyPr>
          <a:lstStyle>
            <a:lvl1pPr>
              <a:lnSpc>
                <a:spcPct val="110000"/>
              </a:lnSpc>
              <a:defRPr sz="1400">
                <a:latin typeface="Manuale" charset="0"/>
                <a:ea typeface="Manuale" charset="0"/>
                <a:cs typeface="Manuale" charset="0"/>
              </a:defRPr>
            </a:lvl1pPr>
            <a:lvl2pPr>
              <a:lnSpc>
                <a:spcPct val="110000"/>
              </a:lnSpc>
              <a:defRPr sz="1200">
                <a:latin typeface="Manuale" charset="0"/>
                <a:ea typeface="Manuale" charset="0"/>
                <a:cs typeface="Manuale" charset="0"/>
              </a:defRPr>
            </a:lvl2pPr>
            <a:lvl3pPr>
              <a:lnSpc>
                <a:spcPct val="110000"/>
              </a:lnSpc>
              <a:defRPr sz="1100">
                <a:latin typeface="Manuale" charset="0"/>
                <a:ea typeface="Manuale" charset="0"/>
                <a:cs typeface="Manuale" charset="0"/>
              </a:defRPr>
            </a:lvl3pPr>
            <a:lvl4pPr>
              <a:lnSpc>
                <a:spcPct val="110000"/>
              </a:lnSpc>
              <a:defRPr sz="1400">
                <a:latin typeface="Manuale" charset="0"/>
                <a:ea typeface="Manuale" charset="0"/>
                <a:cs typeface="Manuale" charset="0"/>
              </a:defRPr>
            </a:lvl4pPr>
            <a:lvl5pPr>
              <a:lnSpc>
                <a:spcPct val="110000"/>
              </a:lnSpc>
              <a:defRPr sz="1200">
                <a:latin typeface="Manuale" charset="0"/>
                <a:ea typeface="Manuale" charset="0"/>
                <a:cs typeface="Manuale"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07843752"/>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custDataLst>
              <p:tags r:id="rId1"/>
            </p:custDataLst>
          </p:nvPr>
        </p:nvSpPr>
        <p:spPr>
          <a:xfrm>
            <a:off x="1383325" y="3593245"/>
            <a:ext cx="9144000" cy="1655762"/>
          </a:xfrm>
        </p:spPr>
        <p:txBody>
          <a:bodyPr anchor="ctr"/>
          <a:lstStyle>
            <a:lvl1pPr algn="l">
              <a:defRPr sz="5000">
                <a:solidFill>
                  <a:schemeClr val="bg2"/>
                </a:solidFill>
              </a:defRPr>
            </a:lvl1pPr>
          </a:lstStyle>
          <a:p>
            <a:r>
              <a:rPr lang="en-US" smtClean="0"/>
              <a:t>Click to edit </a:t>
            </a:r>
            <a:br>
              <a:rPr lang="en-US" smtClean="0"/>
            </a:br>
            <a:r>
              <a:rPr lang="en-US" smtClean="0"/>
              <a:t>Master title style</a:t>
            </a:r>
            <a:endParaRPr lang="en-US"/>
          </a:p>
        </p:txBody>
      </p:sp>
      <p:sp>
        <p:nvSpPr>
          <p:cNvPr id="3" name="Subtitle 2"/>
          <p:cNvSpPr>
            <a:spLocks noGrp="1"/>
          </p:cNvSpPr>
          <p:nvPr>
            <p:ph type="subTitle" idx="1" hasCustomPrompt="1"/>
            <p:custDataLst>
              <p:tags r:id="rId2"/>
            </p:custDataLst>
          </p:nvPr>
        </p:nvSpPr>
        <p:spPr>
          <a:xfrm>
            <a:off x="1269022" y="1216954"/>
            <a:ext cx="9144000" cy="1655762"/>
          </a:xfrm>
        </p:spPr>
        <p:txBody>
          <a:bodyPr anchor="ctr">
            <a:noAutofit/>
          </a:bodyPr>
          <a:lstStyle>
            <a:lvl1pPr marL="0" indent="0" algn="l">
              <a:buNone/>
              <a:defRPr sz="21000" b="1">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2</a:t>
            </a:r>
            <a:endParaRPr lang="en-US"/>
          </a:p>
        </p:txBody>
      </p:sp>
      <p:sp>
        <p:nvSpPr>
          <p:cNvPr id="5" name="Footer Placeholder 4"/>
          <p:cNvSpPr>
            <a:spLocks noGrp="1"/>
          </p:cNvSpPr>
          <p:nvPr>
            <p:ph type="ftr" sz="quarter" idx="11"/>
            <p:custDataLst>
              <p:tags r:id="rId3"/>
            </p:custDataLst>
          </p:nvPr>
        </p:nvSpPr>
        <p:spPr/>
        <p:txBody>
          <a:bodyPr/>
          <a:lstStyle/>
          <a:p>
            <a:endParaRPr lang="en-US"/>
          </a:p>
        </p:txBody>
      </p:sp>
      <p:sp>
        <p:nvSpPr>
          <p:cNvPr id="6" name="Slide Number Placeholder 5"/>
          <p:cNvSpPr>
            <a:spLocks noGrp="1"/>
          </p:cNvSpPr>
          <p:nvPr>
            <p:ph type="sldNum" sz="quarter" idx="12"/>
            <p:custDataLst>
              <p:tags r:id="rId4"/>
            </p:custDataLst>
          </p:nvPr>
        </p:nvSpPr>
        <p:spPr/>
        <p:txBody>
          <a:bodyPr/>
          <a:lstStyle/>
          <a:p>
            <a:fld id="{1ECEE783-4751-3447-A075-565592F019DC}" type="slidenum">
              <a:rPr lang="en-US" smtClean="0"/>
              <a:t>‹#›</a:t>
            </a:fld>
            <a:endParaRPr lang="en-US"/>
          </a:p>
        </p:txBody>
      </p:sp>
    </p:spTree>
  </p:cSld>
  <p:clrMapOvr>
    <a:masterClrMapping/>
  </p:clrMapOvr>
  <p:transition/>
  <p:extLst mod="1">
    <p:ext uri="{DCECCB84-F9BA-43D5-87BE-67443E8EF086}">
      <p15:sldGuideLst xmlns:p15="http://schemas.microsoft.com/office/powerpoint/2012/main">
        <p15:guide id="1" orient="horz" pos="2160">
          <p15:clr>
            <a:srgbClr val="FBAE40"/>
          </p15:clr>
        </p15:guide>
        <p15:guide id="2" pos="3840">
          <p15:clr>
            <a:srgbClr val="FBAE40"/>
          </p15:clr>
        </p15:guide>
        <p15:guide id="3" pos="96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custDataLst>
              <p:tags r:id="rId1"/>
            </p:custDataLst>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11"/>
            <p:custDataLst>
              <p:tags r:id="rId2"/>
            </p:custDataLst>
          </p:nvPr>
        </p:nvSpPr>
        <p:spPr/>
        <p:txBody>
          <a:bodyPr/>
          <a:lstStyle>
            <a:lvl1pPr>
              <a:defRPr>
                <a:solidFill>
                  <a:schemeClr val="tx1">
                    <a:lumMod val="50000"/>
                    <a:lumOff val="50000"/>
                  </a:schemeClr>
                </a:solidFill>
              </a:defRPr>
            </a:lvl1pPr>
          </a:lstStyle>
          <a:p>
            <a:endParaRPr lang="en-US"/>
          </a:p>
        </p:txBody>
      </p:sp>
      <p:sp>
        <p:nvSpPr>
          <p:cNvPr id="6" name="Slide Number Placeholder 5"/>
          <p:cNvSpPr>
            <a:spLocks noGrp="1"/>
          </p:cNvSpPr>
          <p:nvPr>
            <p:ph type="sldNum" sz="quarter" idx="12"/>
            <p:custDataLst>
              <p:tags r:id="rId3"/>
            </p:custDataLst>
          </p:nvPr>
        </p:nvSpPr>
        <p:spPr/>
        <p:txBody>
          <a:bodyPr/>
          <a:lstStyle>
            <a:lvl1pPr>
              <a:defRPr>
                <a:solidFill>
                  <a:schemeClr val="tx1">
                    <a:lumMod val="50000"/>
                    <a:lumOff val="50000"/>
                  </a:schemeClr>
                </a:solidFill>
              </a:defRPr>
            </a:lvl1pPr>
          </a:lstStyle>
          <a:p>
            <a:fld id="{1ECEE783-4751-3447-A075-565592F019DC}" type="slidenum">
              <a:rPr lang="en-US" smtClean="0"/>
              <a:t>‹#›</a:t>
            </a:fld>
            <a:endParaRPr lang="en-US"/>
          </a:p>
        </p:txBody>
      </p:sp>
      <p:sp>
        <p:nvSpPr>
          <p:cNvPr id="12" name="Title 11"/>
          <p:cNvSpPr>
            <a:spLocks noGrp="1"/>
          </p:cNvSpPr>
          <p:nvPr>
            <p:ph type="title"/>
            <p:custDataLst>
              <p:tags r:id="rId4"/>
            </p:custDataLst>
          </p:nvPr>
        </p:nvSpPr>
        <p:spPr/>
        <p:txBody>
          <a:bodyPr/>
          <a:lstStyle/>
          <a:p>
            <a:r>
              <a:rPr lang="en-US" smtClean="0"/>
              <a:t>Click to edit Master title style</a:t>
            </a:r>
            <a:endParaRPr lang="en-US"/>
          </a:p>
        </p:txBody>
      </p:sp>
      <p:cxnSp>
        <p:nvCxnSpPr>
          <p:cNvPr id="7" name="Straight Connector 6"/>
          <p:cNvCxnSpPr/>
          <p:nvPr userDrawn="1"/>
        </p:nvCxnSpPr>
        <p:spPr>
          <a:xfrm>
            <a:off x="367862" y="6449714"/>
            <a:ext cx="11424745" cy="0"/>
          </a:xfrm>
          <a:prstGeom prst="line">
            <a:avLst/>
          </a:prstGeom>
          <a:ln>
            <a:solidFill>
              <a:schemeClr val="tx1">
                <a:lumMod val="25000"/>
                <a:lumOff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tags" Target="../tags/tag6.xml"/><Relationship Id="rId18" Type="http://schemas.openxmlformats.org/officeDocument/2006/relationships/tags" Target="../tags/tag1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5.xml"/><Relationship Id="rId17" Type="http://schemas.openxmlformats.org/officeDocument/2006/relationships/tags" Target="../tags/tag10.xml"/><Relationship Id="rId2" Type="http://schemas.openxmlformats.org/officeDocument/2006/relationships/slideLayout" Target="../slideLayouts/slideLayout2.xml"/><Relationship Id="rId16" Type="http://schemas.openxmlformats.org/officeDocument/2006/relationships/tags" Target="../tags/tag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4.xml"/><Relationship Id="rId5" Type="http://schemas.openxmlformats.org/officeDocument/2006/relationships/slideLayout" Target="../slideLayouts/slideLayout5.xml"/><Relationship Id="rId15" Type="http://schemas.openxmlformats.org/officeDocument/2006/relationships/tags" Target="../tags/tag8.xml"/><Relationship Id="rId10" Type="http://schemas.openxmlformats.org/officeDocument/2006/relationships/tags" Target="../tags/tag3.xml"/><Relationship Id="rId19" Type="http://schemas.openxmlformats.org/officeDocument/2006/relationships/tags" Target="../tags/tag12.xml"/><Relationship Id="rId4" Type="http://schemas.openxmlformats.org/officeDocument/2006/relationships/slideLayout" Target="../slideLayouts/slideLayout4.xml"/><Relationship Id="rId9" Type="http://schemas.openxmlformats.org/officeDocument/2006/relationships/tags" Target="../tags/tag2.xml"/><Relationship Id="rId14" Type="http://schemas.openxmlformats.org/officeDocument/2006/relationships/tags" Target="../tags/tag7.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13" Type="http://schemas.openxmlformats.org/officeDocument/2006/relationships/tags" Target="../tags/tag42.xml"/><Relationship Id="rId18" Type="http://schemas.openxmlformats.org/officeDocument/2006/relationships/tags" Target="../tags/tag47.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ags" Target="../tags/tag41.xml"/><Relationship Id="rId17" Type="http://schemas.openxmlformats.org/officeDocument/2006/relationships/tags" Target="../tags/tag46.xml"/><Relationship Id="rId2" Type="http://schemas.openxmlformats.org/officeDocument/2006/relationships/slideLayout" Target="../slideLayouts/slideLayout9.xml"/><Relationship Id="rId16" Type="http://schemas.openxmlformats.org/officeDocument/2006/relationships/tags" Target="../tags/tag45.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tags" Target="../tags/tag40.xml"/><Relationship Id="rId5" Type="http://schemas.openxmlformats.org/officeDocument/2006/relationships/slideLayout" Target="../slideLayouts/slideLayout12.xml"/><Relationship Id="rId15" Type="http://schemas.openxmlformats.org/officeDocument/2006/relationships/tags" Target="../tags/tag44.xml"/><Relationship Id="rId10" Type="http://schemas.openxmlformats.org/officeDocument/2006/relationships/tags" Target="../tags/tag39.xml"/><Relationship Id="rId19" Type="http://schemas.openxmlformats.org/officeDocument/2006/relationships/tags" Target="../tags/tag48.xml"/><Relationship Id="rId4" Type="http://schemas.openxmlformats.org/officeDocument/2006/relationships/slideLayout" Target="../slideLayouts/slideLayout11.xml"/><Relationship Id="rId9" Type="http://schemas.openxmlformats.org/officeDocument/2006/relationships/tags" Target="../tags/tag38.xml"/><Relationship Id="rId14" Type="http://schemas.openxmlformats.org/officeDocument/2006/relationships/tags" Target="../tags/tag43.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13" Type="http://schemas.openxmlformats.org/officeDocument/2006/relationships/tags" Target="../tags/tag70.xml"/><Relationship Id="rId18" Type="http://schemas.openxmlformats.org/officeDocument/2006/relationships/tags" Target="../tags/tag75.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ags" Target="../tags/tag69.xml"/><Relationship Id="rId17" Type="http://schemas.openxmlformats.org/officeDocument/2006/relationships/tags" Target="../tags/tag74.xml"/><Relationship Id="rId2" Type="http://schemas.openxmlformats.org/officeDocument/2006/relationships/slideLayout" Target="../slideLayouts/slideLayout16.xml"/><Relationship Id="rId16" Type="http://schemas.openxmlformats.org/officeDocument/2006/relationships/tags" Target="../tags/tag73.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tags" Target="../tags/tag68.xml"/><Relationship Id="rId5" Type="http://schemas.openxmlformats.org/officeDocument/2006/relationships/slideLayout" Target="../slideLayouts/slideLayout19.xml"/><Relationship Id="rId15" Type="http://schemas.openxmlformats.org/officeDocument/2006/relationships/tags" Target="../tags/tag72.xml"/><Relationship Id="rId10" Type="http://schemas.openxmlformats.org/officeDocument/2006/relationships/tags" Target="../tags/tag67.xml"/><Relationship Id="rId19" Type="http://schemas.openxmlformats.org/officeDocument/2006/relationships/tags" Target="../tags/tag76.xml"/><Relationship Id="rId4" Type="http://schemas.openxmlformats.org/officeDocument/2006/relationships/slideLayout" Target="../slideLayouts/slideLayout18.xml"/><Relationship Id="rId9" Type="http://schemas.openxmlformats.org/officeDocument/2006/relationships/tags" Target="../tags/tag66.xml"/><Relationship Id="rId14" Type="http://schemas.openxmlformats.org/officeDocument/2006/relationships/tags" Target="../tags/tag71.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13" Type="http://schemas.openxmlformats.org/officeDocument/2006/relationships/tags" Target="../tags/tag89.xml"/><Relationship Id="rId18" Type="http://schemas.openxmlformats.org/officeDocument/2006/relationships/tags" Target="../tags/tag94.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ags" Target="../tags/tag88.xml"/><Relationship Id="rId17" Type="http://schemas.openxmlformats.org/officeDocument/2006/relationships/tags" Target="../tags/tag93.xml"/><Relationship Id="rId2" Type="http://schemas.openxmlformats.org/officeDocument/2006/relationships/slideLayout" Target="../slideLayouts/slideLayout23.xml"/><Relationship Id="rId16" Type="http://schemas.openxmlformats.org/officeDocument/2006/relationships/tags" Target="../tags/tag92.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tags" Target="../tags/tag87.xml"/><Relationship Id="rId5" Type="http://schemas.openxmlformats.org/officeDocument/2006/relationships/slideLayout" Target="../slideLayouts/slideLayout26.xml"/><Relationship Id="rId15" Type="http://schemas.openxmlformats.org/officeDocument/2006/relationships/tags" Target="../tags/tag91.xml"/><Relationship Id="rId10" Type="http://schemas.openxmlformats.org/officeDocument/2006/relationships/tags" Target="../tags/tag86.xml"/><Relationship Id="rId19" Type="http://schemas.openxmlformats.org/officeDocument/2006/relationships/tags" Target="../tags/tag95.xml"/><Relationship Id="rId4" Type="http://schemas.openxmlformats.org/officeDocument/2006/relationships/slideLayout" Target="../slideLayouts/slideLayout25.xml"/><Relationship Id="rId9" Type="http://schemas.openxmlformats.org/officeDocument/2006/relationships/tags" Target="../tags/tag85.xml"/><Relationship Id="rId14" Type="http://schemas.openxmlformats.org/officeDocument/2006/relationships/tags" Target="../tags/tag90.xml"/></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13" Type="http://schemas.openxmlformats.org/officeDocument/2006/relationships/tags" Target="../tags/tag120.xml"/><Relationship Id="rId18" Type="http://schemas.openxmlformats.org/officeDocument/2006/relationships/tags" Target="../tags/tag125.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ags" Target="../tags/tag119.xml"/><Relationship Id="rId17" Type="http://schemas.openxmlformats.org/officeDocument/2006/relationships/tags" Target="../tags/tag124.xml"/><Relationship Id="rId2" Type="http://schemas.openxmlformats.org/officeDocument/2006/relationships/slideLayout" Target="../slideLayouts/slideLayout30.xml"/><Relationship Id="rId16" Type="http://schemas.openxmlformats.org/officeDocument/2006/relationships/tags" Target="../tags/tag123.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tags" Target="../tags/tag118.xml"/><Relationship Id="rId5" Type="http://schemas.openxmlformats.org/officeDocument/2006/relationships/slideLayout" Target="../slideLayouts/slideLayout33.xml"/><Relationship Id="rId15" Type="http://schemas.openxmlformats.org/officeDocument/2006/relationships/tags" Target="../tags/tag122.xml"/><Relationship Id="rId10" Type="http://schemas.openxmlformats.org/officeDocument/2006/relationships/tags" Target="../tags/tag117.xml"/><Relationship Id="rId19" Type="http://schemas.openxmlformats.org/officeDocument/2006/relationships/tags" Target="../tags/tag126.xml"/><Relationship Id="rId4" Type="http://schemas.openxmlformats.org/officeDocument/2006/relationships/slideLayout" Target="../slideLayouts/slideLayout32.xml"/><Relationship Id="rId9" Type="http://schemas.openxmlformats.org/officeDocument/2006/relationships/tags" Target="../tags/tag116.xml"/><Relationship Id="rId14" Type="http://schemas.openxmlformats.org/officeDocument/2006/relationships/tags" Target="../tags/tag121.xml"/></Relationships>
</file>

<file path=ppt/slideMasters/_rels/slideMaster6.xml.rels><?xml version="1.0" encoding="UTF-8" standalone="yes"?>
<Relationships xmlns="http://schemas.openxmlformats.org/package/2006/relationships"><Relationship Id="rId8" Type="http://schemas.openxmlformats.org/officeDocument/2006/relationships/tags" Target="../tags/tag154.xml"/><Relationship Id="rId13" Type="http://schemas.openxmlformats.org/officeDocument/2006/relationships/tags" Target="../tags/tag159.xml"/><Relationship Id="rId3" Type="http://schemas.openxmlformats.org/officeDocument/2006/relationships/slideLayout" Target="../slideLayouts/slideLayout38.xml"/><Relationship Id="rId7" Type="http://schemas.openxmlformats.org/officeDocument/2006/relationships/tags" Target="../tags/tag153.xml"/><Relationship Id="rId12" Type="http://schemas.openxmlformats.org/officeDocument/2006/relationships/tags" Target="../tags/tag158.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tags" Target="../tags/tag152.xml"/><Relationship Id="rId11" Type="http://schemas.openxmlformats.org/officeDocument/2006/relationships/tags" Target="../tags/tag157.xml"/><Relationship Id="rId5" Type="http://schemas.openxmlformats.org/officeDocument/2006/relationships/tags" Target="../tags/tag151.xml"/><Relationship Id="rId10" Type="http://schemas.openxmlformats.org/officeDocument/2006/relationships/tags" Target="../tags/tag156.xml"/><Relationship Id="rId4" Type="http://schemas.openxmlformats.org/officeDocument/2006/relationships/theme" Target="../theme/theme6.xml"/><Relationship Id="rId9" Type="http://schemas.openxmlformats.org/officeDocument/2006/relationships/tags" Target="../tags/tag155.xml"/><Relationship Id="rId14" Type="http://schemas.openxmlformats.org/officeDocument/2006/relationships/tags" Target="../tags/tag16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18" Type="http://schemas.openxmlformats.org/officeDocument/2006/relationships/tags" Target="../tags/tag166.xml"/><Relationship Id="rId26" Type="http://schemas.openxmlformats.org/officeDocument/2006/relationships/tags" Target="../tags/tag174.xml"/><Relationship Id="rId3" Type="http://schemas.openxmlformats.org/officeDocument/2006/relationships/slideLayout" Target="../slideLayouts/slideLayout41.xml"/><Relationship Id="rId21" Type="http://schemas.openxmlformats.org/officeDocument/2006/relationships/tags" Target="../tags/tag169.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17" Type="http://schemas.openxmlformats.org/officeDocument/2006/relationships/tags" Target="../tags/tag165.xml"/><Relationship Id="rId25" Type="http://schemas.openxmlformats.org/officeDocument/2006/relationships/tags" Target="../tags/tag173.xml"/><Relationship Id="rId2" Type="http://schemas.openxmlformats.org/officeDocument/2006/relationships/slideLayout" Target="../slideLayouts/slideLayout40.xml"/><Relationship Id="rId16" Type="http://schemas.openxmlformats.org/officeDocument/2006/relationships/theme" Target="../theme/theme7.xml"/><Relationship Id="rId20" Type="http://schemas.openxmlformats.org/officeDocument/2006/relationships/tags" Target="../tags/tag168.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24" Type="http://schemas.openxmlformats.org/officeDocument/2006/relationships/tags" Target="../tags/tag172.xml"/><Relationship Id="rId5" Type="http://schemas.openxmlformats.org/officeDocument/2006/relationships/slideLayout" Target="../slideLayouts/slideLayout43.xml"/><Relationship Id="rId15" Type="http://schemas.openxmlformats.org/officeDocument/2006/relationships/slideLayout" Target="../slideLayouts/slideLayout53.xml"/><Relationship Id="rId23" Type="http://schemas.openxmlformats.org/officeDocument/2006/relationships/tags" Target="../tags/tag171.xml"/><Relationship Id="rId10" Type="http://schemas.openxmlformats.org/officeDocument/2006/relationships/slideLayout" Target="../slideLayouts/slideLayout48.xml"/><Relationship Id="rId19" Type="http://schemas.openxmlformats.org/officeDocument/2006/relationships/tags" Target="../tags/tag167.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 Id="rId22" Type="http://schemas.openxmlformats.org/officeDocument/2006/relationships/tags" Target="../tags/tag170.xml"/><Relationship Id="rId27" Type="http://schemas.openxmlformats.org/officeDocument/2006/relationships/tags" Target="../tags/tag1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9" name="Group 18"/>
          <p:cNvGrpSpPr/>
          <p:nvPr userDrawn="1">
            <p:custDataLst>
              <p:tags r:id="rId9"/>
            </p:custDataLst>
          </p:nvPr>
        </p:nvGrpSpPr>
        <p:grpSpPr>
          <a:xfrm>
            <a:off x="0" y="0"/>
            <a:ext cx="12200308" cy="6858000"/>
            <a:chOff x="0" y="0"/>
            <a:chExt cx="12200308" cy="6858000"/>
          </a:xfrm>
        </p:grpSpPr>
        <p:sp>
          <p:nvSpPr>
            <p:cNvPr id="15" name="Rectangle 14"/>
            <p:cNvSpPr/>
            <p:nvPr userDrawn="1">
              <p:custDataLst>
                <p:tags r:id="rId16"/>
              </p:custDataLst>
            </p:nvPr>
          </p:nvSpPr>
          <p:spPr>
            <a:xfrm>
              <a:off x="0" y="0"/>
              <a:ext cx="396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custDataLst>
                <p:tags r:id="rId17"/>
              </p:custDataLst>
            </p:nvPr>
          </p:nvSpPr>
          <p:spPr>
            <a:xfrm>
              <a:off x="11804308" y="0"/>
              <a:ext cx="396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custDataLst>
                <p:tags r:id="rId18"/>
              </p:custDataLst>
            </p:nvPr>
          </p:nvSpPr>
          <p:spPr>
            <a:xfrm rot="5400000">
              <a:off x="5898000" y="560549"/>
              <a:ext cx="396000" cy="12192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custDataLst>
                <p:tags r:id="rId19"/>
              </p:custDataLst>
            </p:nvPr>
          </p:nvSpPr>
          <p:spPr>
            <a:xfrm rot="5400000">
              <a:off x="5898000" y="-5898000"/>
              <a:ext cx="396000" cy="12192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Placeholder 1"/>
          <p:cNvSpPr>
            <a:spLocks noGrp="1"/>
          </p:cNvSpPr>
          <p:nvPr>
            <p:ph type="title"/>
            <p:custDataLst>
              <p:tags r:id="rId10"/>
            </p:custDataLst>
          </p:nvPr>
        </p:nvSpPr>
        <p:spPr>
          <a:xfrm>
            <a:off x="1395959" y="557047"/>
            <a:ext cx="10346029" cy="619071"/>
          </a:xfrm>
          <a:prstGeom prst="rect">
            <a:avLst/>
          </a:prstGeom>
        </p:spPr>
        <p:txBody>
          <a:bodyPr vert="horz" lIns="91440" tIns="45720" rIns="91440" bIns="45720" rtlCol="0" anchor="ctr">
            <a:noAutofit/>
          </a:bodyPr>
          <a:lstStyle/>
          <a:p>
            <a:endParaRPr lang="en-US"/>
          </a:p>
        </p:txBody>
      </p:sp>
      <p:sp>
        <p:nvSpPr>
          <p:cNvPr id="3" name="Text Placeholder 2"/>
          <p:cNvSpPr>
            <a:spLocks noGrp="1"/>
          </p:cNvSpPr>
          <p:nvPr>
            <p:ph type="body" idx="1"/>
            <p:custDataLst>
              <p:tags r:id="rId11"/>
            </p:custDataLst>
          </p:nvPr>
        </p:nvSpPr>
        <p:spPr>
          <a:xfrm>
            <a:off x="1354926" y="1682692"/>
            <a:ext cx="1042223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custDataLst>
              <p:tags r:id="rId12"/>
            </p:custDataLst>
          </p:nvPr>
        </p:nvSpPr>
        <p:spPr>
          <a:xfrm>
            <a:off x="7776658" y="6528078"/>
            <a:ext cx="4114800" cy="249133"/>
          </a:xfrm>
          <a:prstGeom prst="rect">
            <a:avLst/>
          </a:prstGeom>
        </p:spPr>
        <p:txBody>
          <a:bodyPr vert="horz" lIns="91440" tIns="45720" rIns="91440" bIns="45720" rtlCol="0" anchor="ctr"/>
          <a:lstStyle>
            <a:lvl1pPr algn="r">
              <a:defRPr sz="600">
                <a:solidFill>
                  <a:schemeClr val="tx1">
                    <a:tint val="75000"/>
                  </a:schemeClr>
                </a:solidFill>
                <a:latin typeface="Open Sans" charset="0"/>
                <a:ea typeface="Open Sans" charset="0"/>
                <a:cs typeface="Open Sans" charset="0"/>
              </a:defRPr>
            </a:lvl1pPr>
          </a:lstStyle>
          <a:p>
            <a:endParaRPr lang="en-US"/>
          </a:p>
        </p:txBody>
      </p:sp>
      <p:sp>
        <p:nvSpPr>
          <p:cNvPr id="6" name="Slide Number Placeholder 5"/>
          <p:cNvSpPr>
            <a:spLocks noGrp="1"/>
          </p:cNvSpPr>
          <p:nvPr>
            <p:ph type="sldNum" sz="quarter" idx="4"/>
            <p:custDataLst>
              <p:tags r:id="rId13"/>
            </p:custDataLst>
          </p:nvPr>
        </p:nvSpPr>
        <p:spPr>
          <a:xfrm>
            <a:off x="282115" y="6540604"/>
            <a:ext cx="582461" cy="236607"/>
          </a:xfrm>
          <a:prstGeom prst="rect">
            <a:avLst/>
          </a:prstGeom>
        </p:spPr>
        <p:txBody>
          <a:bodyPr vert="horz" lIns="91440" tIns="45720" rIns="91440" bIns="45720" rtlCol="0" anchor="ctr"/>
          <a:lstStyle>
            <a:lvl1pPr algn="l">
              <a:defRPr sz="700" b="1">
                <a:solidFill>
                  <a:schemeClr val="tx1">
                    <a:tint val="75000"/>
                  </a:schemeClr>
                </a:solidFill>
                <a:latin typeface="Manuale" charset="0"/>
                <a:ea typeface="Manuale" charset="0"/>
                <a:cs typeface="Manuale" charset="0"/>
              </a:defRPr>
            </a:lvl1pPr>
          </a:lstStyle>
          <a:p>
            <a:fld id="{1ECEE783-4751-3447-A075-565592F019DC}" type="slidenum">
              <a:rPr lang="en-US" smtClean="0"/>
              <a:t>‹#›</a:t>
            </a:fld>
            <a:endParaRPr lang="en-US"/>
          </a:p>
        </p:txBody>
      </p:sp>
      <p:sp>
        <p:nvSpPr>
          <p:cNvPr id="13" name="Rectangle 12"/>
          <p:cNvSpPr/>
          <p:nvPr userDrawn="1">
            <p:custDataLst>
              <p:tags r:id="rId14"/>
            </p:custDataLst>
          </p:nvPr>
        </p:nvSpPr>
        <p:spPr>
          <a:xfrm>
            <a:off x="1513490" y="0"/>
            <a:ext cx="2067910" cy="94593"/>
          </a:xfrm>
          <a:prstGeom prst="rect">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userDrawn="1">
            <p:custDataLst>
              <p:tags r:id="rId15"/>
            </p:custDataLst>
          </p:nvPr>
        </p:nvSpPr>
        <p:spPr>
          <a:xfrm>
            <a:off x="1420617" y="6550198"/>
            <a:ext cx="5454869" cy="184666"/>
          </a:xfrm>
          <a:prstGeom prst="rect">
            <a:avLst/>
          </a:prstGeom>
          <a:noFill/>
        </p:spPr>
        <p:txBody>
          <a:bodyPr wrap="square" rtlCol="0">
            <a:spAutoFit/>
          </a:bodyPr>
          <a:lstStyle/>
          <a:p>
            <a:r>
              <a:rPr lang="en-US" sz="600" smtClean="0">
                <a:solidFill>
                  <a:schemeClr val="tx1">
                    <a:lumMod val="50000"/>
                    <a:lumOff val="50000"/>
                  </a:schemeClr>
                </a:solidFill>
                <a:latin typeface="Open Sans" charset="0"/>
                <a:ea typeface="Open Sans" charset="0"/>
                <a:cs typeface="Open Sans" charset="0"/>
              </a:rPr>
              <a:t>Copyright</a:t>
            </a:r>
            <a:r>
              <a:rPr lang="en-US" sz="600" baseline="0" smtClean="0">
                <a:solidFill>
                  <a:schemeClr val="tx1">
                    <a:lumMod val="50000"/>
                    <a:lumOff val="50000"/>
                  </a:schemeClr>
                </a:solidFill>
                <a:latin typeface="Open Sans" charset="0"/>
                <a:ea typeface="Open Sans" charset="0"/>
                <a:cs typeface="Open Sans" charset="0"/>
              </a:rPr>
              <a:t> © 2017, CAMH</a:t>
            </a:r>
            <a:endParaRPr lang="en-US" sz="600">
              <a:solidFill>
                <a:schemeClr val="tx1">
                  <a:lumMod val="50000"/>
                  <a:lumOff val="50000"/>
                </a:schemeClr>
              </a:solidFill>
              <a:latin typeface="Open Sans" charset="0"/>
              <a:ea typeface="Open Sans" charset="0"/>
              <a:cs typeface="Open Sans" charset="0"/>
            </a:endParaRPr>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2" r:id="rId3"/>
    <p:sldLayoutId id="2147483651" r:id="rId4"/>
    <p:sldLayoutId id="2147483731" r:id="rId5"/>
    <p:sldLayoutId id="2147483673" r:id="rId6"/>
    <p:sldLayoutId id="2147483652" r:id="rId7"/>
  </p:sldLayoutIdLst>
  <p:transition/>
  <p:hf hdr="0" ftr="0" dt="0"/>
  <p:txStyles>
    <p:titleStyle>
      <a:lvl1pPr algn="l" defTabSz="914400" rtl="0" eaLnBrk="1" latinLnBrk="0" hangingPunct="1">
        <a:lnSpc>
          <a:spcPct val="90000"/>
        </a:lnSpc>
        <a:spcBef>
          <a:spcPct val="0"/>
        </a:spcBef>
        <a:buNone/>
        <a:defRPr sz="2500" kern="1200">
          <a:solidFill>
            <a:sysClr val="windowText" lastClr="000000"/>
          </a:solidFill>
          <a:latin typeface="Open Sans" charset="0"/>
          <a:ea typeface="Open Sans" charset="0"/>
          <a:cs typeface="Open Sans" charset="0"/>
        </a:defRPr>
      </a:lvl1pPr>
    </p:titleStyle>
    <p:bodyStyle>
      <a:lvl1pPr marL="52388" indent="-52388" algn="l" defTabSz="914400" rtl="0" eaLnBrk="1" latinLnBrk="0" hangingPunct="1">
        <a:lnSpc>
          <a:spcPct val="90000"/>
        </a:lnSpc>
        <a:spcBef>
          <a:spcPts val="1000"/>
        </a:spcBef>
        <a:buFont typeface=".AppleSystemUIFont" charset="-120"/>
        <a:buChar char=" "/>
        <a:defRPr sz="2000" kern="1200">
          <a:solidFill>
            <a:schemeClr val="tx1"/>
          </a:solidFill>
          <a:latin typeface="Open Sans" charset="0"/>
          <a:ea typeface="Open Sans" charset="0"/>
          <a:cs typeface="Open Sans" charset="0"/>
        </a:defRPr>
      </a:lvl1pPr>
      <a:lvl2pPr marL="409575" indent="-149225" algn="l" defTabSz="914400" rtl="0" eaLnBrk="1" latinLnBrk="0" hangingPunct="1">
        <a:lnSpc>
          <a:spcPct val="90000"/>
        </a:lnSpc>
        <a:spcBef>
          <a:spcPts val="500"/>
        </a:spcBef>
        <a:buFont typeface=".AppleSystemUIFont" charset="-120"/>
        <a:buChar char="-"/>
        <a:defRPr sz="1800" kern="1200">
          <a:solidFill>
            <a:schemeClr val="tx1"/>
          </a:solidFill>
          <a:latin typeface="Open Sans" charset="0"/>
          <a:ea typeface="Open Sans" charset="0"/>
          <a:cs typeface="Open Sans" charset="0"/>
        </a:defRPr>
      </a:lvl2pPr>
      <a:lvl3pPr marL="584200" indent="-174625" algn="l" defTabSz="914400" rtl="0" eaLnBrk="1" latinLnBrk="0" hangingPunct="1">
        <a:lnSpc>
          <a:spcPct val="90000"/>
        </a:lnSpc>
        <a:spcBef>
          <a:spcPts val="500"/>
        </a:spcBef>
        <a:buFont typeface=".AppleSystemUIFont" charset="-120"/>
        <a:buChar char="&gt;"/>
        <a:defRPr sz="1600" kern="1200">
          <a:solidFill>
            <a:schemeClr val="tx1"/>
          </a:solidFill>
          <a:latin typeface="Open Sans" charset="0"/>
          <a:ea typeface="Open Sans" charset="0"/>
          <a:cs typeface="Open Sans" charset="0"/>
        </a:defRPr>
      </a:lvl3pPr>
      <a:lvl4pPr marL="311150" indent="-217488" algn="l" defTabSz="914400" rtl="0" eaLnBrk="1" latinLnBrk="0" hangingPunct="1">
        <a:lnSpc>
          <a:spcPct val="90000"/>
        </a:lnSpc>
        <a:spcBef>
          <a:spcPts val="500"/>
        </a:spcBef>
        <a:buFont typeface="Arial"/>
        <a:buChar char="•"/>
        <a:defRPr sz="2000" kern="1200">
          <a:solidFill>
            <a:schemeClr val="tx1"/>
          </a:solidFill>
          <a:latin typeface="Open Sans" charset="0"/>
          <a:ea typeface="Open Sans" charset="0"/>
          <a:cs typeface="Open Sans" charset="0"/>
        </a:defRPr>
      </a:lvl4pPr>
      <a:lvl5pPr marL="9525" indent="0" algn="l" defTabSz="914400" rtl="0" eaLnBrk="1" latinLnBrk="0" hangingPunct="1">
        <a:lnSpc>
          <a:spcPct val="90000"/>
        </a:lnSpc>
        <a:spcBef>
          <a:spcPts val="500"/>
        </a:spcBef>
        <a:buFont typeface=".AppleSystemUIFont" charset="-120"/>
        <a:buChar char=" "/>
        <a:defRPr sz="1800" b="1" kern="1200">
          <a:solidFill>
            <a:schemeClr val="tx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9" name="Group 18"/>
          <p:cNvGrpSpPr/>
          <p:nvPr userDrawn="1">
            <p:custDataLst>
              <p:tags r:id="rId9"/>
            </p:custDataLst>
          </p:nvPr>
        </p:nvGrpSpPr>
        <p:grpSpPr>
          <a:xfrm>
            <a:off x="0" y="0"/>
            <a:ext cx="12200308" cy="6858000"/>
            <a:chOff x="0" y="0"/>
            <a:chExt cx="12200308" cy="6858000"/>
          </a:xfrm>
        </p:grpSpPr>
        <p:sp>
          <p:nvSpPr>
            <p:cNvPr id="15" name="Rectangle 14"/>
            <p:cNvSpPr/>
            <p:nvPr userDrawn="1">
              <p:custDataLst>
                <p:tags r:id="rId16"/>
              </p:custDataLst>
            </p:nvPr>
          </p:nvSpPr>
          <p:spPr>
            <a:xfrm>
              <a:off x="0" y="0"/>
              <a:ext cx="396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custDataLst>
                <p:tags r:id="rId17"/>
              </p:custDataLst>
            </p:nvPr>
          </p:nvSpPr>
          <p:spPr>
            <a:xfrm>
              <a:off x="11804308" y="0"/>
              <a:ext cx="396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custDataLst>
                <p:tags r:id="rId18"/>
              </p:custDataLst>
            </p:nvPr>
          </p:nvSpPr>
          <p:spPr>
            <a:xfrm rot="5400000">
              <a:off x="5898000" y="560549"/>
              <a:ext cx="396000" cy="12192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custDataLst>
                <p:tags r:id="rId19"/>
              </p:custDataLst>
            </p:nvPr>
          </p:nvSpPr>
          <p:spPr>
            <a:xfrm rot="5400000">
              <a:off x="5898000" y="-5898000"/>
              <a:ext cx="396000" cy="12192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Placeholder 1"/>
          <p:cNvSpPr>
            <a:spLocks noGrp="1"/>
          </p:cNvSpPr>
          <p:nvPr>
            <p:ph type="title"/>
            <p:custDataLst>
              <p:tags r:id="rId10"/>
            </p:custDataLst>
          </p:nvPr>
        </p:nvSpPr>
        <p:spPr>
          <a:xfrm>
            <a:off x="1395959" y="557047"/>
            <a:ext cx="10346029" cy="619071"/>
          </a:xfrm>
          <a:prstGeom prst="rect">
            <a:avLst/>
          </a:prstGeom>
        </p:spPr>
        <p:txBody>
          <a:bodyPr vert="horz" lIns="91440" tIns="45720" rIns="91440" bIns="45720" rtlCol="0" anchor="ctr">
            <a:noAutofit/>
          </a:bodyPr>
          <a:lstStyle/>
          <a:p>
            <a:endParaRPr lang="en-US"/>
          </a:p>
        </p:txBody>
      </p:sp>
      <p:sp>
        <p:nvSpPr>
          <p:cNvPr id="3" name="Text Placeholder 2"/>
          <p:cNvSpPr>
            <a:spLocks noGrp="1"/>
          </p:cNvSpPr>
          <p:nvPr>
            <p:ph type="body" idx="1"/>
            <p:custDataLst>
              <p:tags r:id="rId11"/>
            </p:custDataLst>
          </p:nvPr>
        </p:nvSpPr>
        <p:spPr>
          <a:xfrm>
            <a:off x="1354926" y="1682692"/>
            <a:ext cx="1042223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custDataLst>
              <p:tags r:id="rId12"/>
            </p:custDataLst>
          </p:nvPr>
        </p:nvSpPr>
        <p:spPr>
          <a:xfrm>
            <a:off x="7776658" y="6528078"/>
            <a:ext cx="4114800" cy="249133"/>
          </a:xfrm>
          <a:prstGeom prst="rect">
            <a:avLst/>
          </a:prstGeom>
        </p:spPr>
        <p:txBody>
          <a:bodyPr vert="horz" lIns="91440" tIns="45720" rIns="91440" bIns="45720" rtlCol="0" anchor="ctr"/>
          <a:lstStyle>
            <a:lvl1pPr algn="r">
              <a:defRPr sz="600">
                <a:solidFill>
                  <a:schemeClr val="tx1">
                    <a:tint val="75000"/>
                  </a:schemeClr>
                </a:solidFill>
                <a:latin typeface="Open Sans" charset="0"/>
                <a:ea typeface="Open Sans" charset="0"/>
                <a:cs typeface="Open Sans" charset="0"/>
              </a:defRPr>
            </a:lvl1pPr>
          </a:lstStyle>
          <a:p>
            <a:endParaRPr lang="en-US"/>
          </a:p>
        </p:txBody>
      </p:sp>
      <p:sp>
        <p:nvSpPr>
          <p:cNvPr id="6" name="Slide Number Placeholder 5"/>
          <p:cNvSpPr>
            <a:spLocks noGrp="1"/>
          </p:cNvSpPr>
          <p:nvPr>
            <p:ph type="sldNum" sz="quarter" idx="4"/>
            <p:custDataLst>
              <p:tags r:id="rId13"/>
            </p:custDataLst>
          </p:nvPr>
        </p:nvSpPr>
        <p:spPr>
          <a:xfrm>
            <a:off x="282115" y="6540604"/>
            <a:ext cx="582461" cy="236607"/>
          </a:xfrm>
          <a:prstGeom prst="rect">
            <a:avLst/>
          </a:prstGeom>
        </p:spPr>
        <p:txBody>
          <a:bodyPr vert="horz" lIns="91440" tIns="45720" rIns="91440" bIns="45720" rtlCol="0" anchor="ctr"/>
          <a:lstStyle>
            <a:lvl1pPr algn="l">
              <a:defRPr sz="700" b="1">
                <a:solidFill>
                  <a:schemeClr val="tx1">
                    <a:tint val="75000"/>
                  </a:schemeClr>
                </a:solidFill>
                <a:latin typeface="Manuale" charset="0"/>
                <a:ea typeface="Manuale" charset="0"/>
                <a:cs typeface="Manuale" charset="0"/>
              </a:defRPr>
            </a:lvl1pPr>
          </a:lstStyle>
          <a:p>
            <a:fld id="{1ECEE783-4751-3447-A075-565592F019DC}" type="slidenum">
              <a:rPr lang="en-US" smtClean="0"/>
              <a:t>‹#›</a:t>
            </a:fld>
            <a:endParaRPr lang="en-US"/>
          </a:p>
        </p:txBody>
      </p:sp>
      <p:sp>
        <p:nvSpPr>
          <p:cNvPr id="13" name="Rectangle 12"/>
          <p:cNvSpPr/>
          <p:nvPr userDrawn="1">
            <p:custDataLst>
              <p:tags r:id="rId14"/>
            </p:custDataLst>
          </p:nvPr>
        </p:nvSpPr>
        <p:spPr>
          <a:xfrm>
            <a:off x="1513490" y="0"/>
            <a:ext cx="2067910" cy="94593"/>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userDrawn="1">
            <p:custDataLst>
              <p:tags r:id="rId15"/>
            </p:custDataLst>
          </p:nvPr>
        </p:nvSpPr>
        <p:spPr>
          <a:xfrm>
            <a:off x="1420617" y="6550198"/>
            <a:ext cx="5454869" cy="184666"/>
          </a:xfrm>
          <a:prstGeom prst="rect">
            <a:avLst/>
          </a:prstGeom>
          <a:noFill/>
        </p:spPr>
        <p:txBody>
          <a:bodyPr wrap="square" rtlCol="0">
            <a:spAutoFit/>
          </a:bodyPr>
          <a:lstStyle/>
          <a:p>
            <a:r>
              <a:rPr lang="en-US" sz="600" smtClean="0">
                <a:solidFill>
                  <a:schemeClr val="tx1">
                    <a:lumMod val="50000"/>
                    <a:lumOff val="50000"/>
                  </a:schemeClr>
                </a:solidFill>
                <a:latin typeface="Open Sans" charset="0"/>
                <a:ea typeface="Open Sans" charset="0"/>
                <a:cs typeface="Open Sans" charset="0"/>
              </a:rPr>
              <a:t>Copyright</a:t>
            </a:r>
            <a:r>
              <a:rPr lang="en-US" sz="600" baseline="0" smtClean="0">
                <a:solidFill>
                  <a:schemeClr val="tx1">
                    <a:lumMod val="50000"/>
                    <a:lumOff val="50000"/>
                  </a:schemeClr>
                </a:solidFill>
                <a:latin typeface="Open Sans" charset="0"/>
                <a:ea typeface="Open Sans" charset="0"/>
                <a:cs typeface="Open Sans" charset="0"/>
              </a:rPr>
              <a:t> © 2017, CAMH</a:t>
            </a:r>
            <a:endParaRPr lang="en-US" sz="600">
              <a:solidFill>
                <a:schemeClr val="tx1">
                  <a:lumMod val="50000"/>
                  <a:lumOff val="50000"/>
                </a:schemeClr>
              </a:solidFill>
              <a:latin typeface="Open Sans" charset="0"/>
              <a:ea typeface="Open Sans" charset="0"/>
              <a:cs typeface="Open Sans" charset="0"/>
            </a:endParaRPr>
          </a:p>
        </p:txBody>
      </p:sp>
    </p:spTree>
    <p:extLst>
      <p:ext uri="{BB962C8B-B14F-4D97-AF65-F5344CB8AC3E}">
        <p14:creationId xmlns:p14="http://schemas.microsoft.com/office/powerpoint/2010/main" val="924636010"/>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730" r:id="rId5"/>
    <p:sldLayoutId id="2147483679" r:id="rId6"/>
    <p:sldLayoutId id="2147483680" r:id="rId7"/>
  </p:sldLayoutIdLst>
  <p:transition/>
  <p:hf hdr="0" ftr="0" dt="0"/>
  <p:txStyles>
    <p:titleStyle>
      <a:lvl1pPr algn="l" defTabSz="914400" rtl="0" eaLnBrk="1" latinLnBrk="0" hangingPunct="1">
        <a:lnSpc>
          <a:spcPct val="90000"/>
        </a:lnSpc>
        <a:spcBef>
          <a:spcPct val="0"/>
        </a:spcBef>
        <a:buNone/>
        <a:defRPr sz="2500" kern="1200">
          <a:solidFill>
            <a:sysClr val="windowText" lastClr="000000"/>
          </a:solidFill>
          <a:latin typeface="Open Sans" charset="0"/>
          <a:ea typeface="Open Sans" charset="0"/>
          <a:cs typeface="Open Sans" charset="0"/>
        </a:defRPr>
      </a:lvl1pPr>
    </p:titleStyle>
    <p:bodyStyle>
      <a:lvl1pPr marL="52388" indent="-52388" algn="l" defTabSz="914400" rtl="0" eaLnBrk="1" latinLnBrk="0" hangingPunct="1">
        <a:lnSpc>
          <a:spcPct val="90000"/>
        </a:lnSpc>
        <a:spcBef>
          <a:spcPts val="1000"/>
        </a:spcBef>
        <a:buFont typeface=".AppleSystemUIFont" charset="-120"/>
        <a:buChar char=" "/>
        <a:defRPr sz="2000" kern="1200">
          <a:solidFill>
            <a:schemeClr val="tx1"/>
          </a:solidFill>
          <a:latin typeface="Open Sans" charset="0"/>
          <a:ea typeface="Open Sans" charset="0"/>
          <a:cs typeface="Open Sans" charset="0"/>
        </a:defRPr>
      </a:lvl1pPr>
      <a:lvl2pPr marL="409575" indent="-149225" algn="l" defTabSz="914400" rtl="0" eaLnBrk="1" latinLnBrk="0" hangingPunct="1">
        <a:lnSpc>
          <a:spcPct val="90000"/>
        </a:lnSpc>
        <a:spcBef>
          <a:spcPts val="500"/>
        </a:spcBef>
        <a:buFont typeface=".AppleSystemUIFont" charset="-120"/>
        <a:buChar char="-"/>
        <a:defRPr sz="1800" kern="1200">
          <a:solidFill>
            <a:schemeClr val="tx1"/>
          </a:solidFill>
          <a:latin typeface="Open Sans" charset="0"/>
          <a:ea typeface="Open Sans" charset="0"/>
          <a:cs typeface="Open Sans" charset="0"/>
        </a:defRPr>
      </a:lvl2pPr>
      <a:lvl3pPr marL="584200" indent="-174625" algn="l" defTabSz="914400" rtl="0" eaLnBrk="1" latinLnBrk="0" hangingPunct="1">
        <a:lnSpc>
          <a:spcPct val="90000"/>
        </a:lnSpc>
        <a:spcBef>
          <a:spcPts val="500"/>
        </a:spcBef>
        <a:buFont typeface=".AppleSystemUIFont" charset="-120"/>
        <a:buChar char="&gt;"/>
        <a:defRPr sz="1600" kern="1200">
          <a:solidFill>
            <a:schemeClr val="tx1"/>
          </a:solidFill>
          <a:latin typeface="Open Sans" charset="0"/>
          <a:ea typeface="Open Sans" charset="0"/>
          <a:cs typeface="Open Sans" charset="0"/>
        </a:defRPr>
      </a:lvl3pPr>
      <a:lvl4pPr marL="311150" indent="-217488" algn="l" defTabSz="914400" rtl="0" eaLnBrk="1" latinLnBrk="0" hangingPunct="1">
        <a:lnSpc>
          <a:spcPct val="90000"/>
        </a:lnSpc>
        <a:spcBef>
          <a:spcPts val="500"/>
        </a:spcBef>
        <a:buFont typeface="Arial"/>
        <a:buChar char="•"/>
        <a:defRPr sz="2000" kern="1200">
          <a:solidFill>
            <a:schemeClr val="tx1"/>
          </a:solidFill>
          <a:latin typeface="Open Sans" charset="0"/>
          <a:ea typeface="Open Sans" charset="0"/>
          <a:cs typeface="Open Sans" charset="0"/>
        </a:defRPr>
      </a:lvl4pPr>
      <a:lvl5pPr marL="9525" indent="0" algn="l" defTabSz="914400" rtl="0" eaLnBrk="1" latinLnBrk="0" hangingPunct="1">
        <a:lnSpc>
          <a:spcPct val="90000"/>
        </a:lnSpc>
        <a:spcBef>
          <a:spcPts val="500"/>
        </a:spcBef>
        <a:buFont typeface=".AppleSystemUIFont" charset="-120"/>
        <a:buChar char=" "/>
        <a:defRPr sz="1800" b="1" kern="1200">
          <a:solidFill>
            <a:schemeClr val="tx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9" name="Group 18"/>
          <p:cNvGrpSpPr/>
          <p:nvPr userDrawn="1">
            <p:custDataLst>
              <p:tags r:id="rId9"/>
            </p:custDataLst>
          </p:nvPr>
        </p:nvGrpSpPr>
        <p:grpSpPr>
          <a:xfrm>
            <a:off x="0" y="0"/>
            <a:ext cx="12200308" cy="6858000"/>
            <a:chOff x="0" y="0"/>
            <a:chExt cx="12200308" cy="6858000"/>
          </a:xfrm>
        </p:grpSpPr>
        <p:sp>
          <p:nvSpPr>
            <p:cNvPr id="15" name="Rectangle 14"/>
            <p:cNvSpPr/>
            <p:nvPr userDrawn="1">
              <p:custDataLst>
                <p:tags r:id="rId16"/>
              </p:custDataLst>
            </p:nvPr>
          </p:nvSpPr>
          <p:spPr>
            <a:xfrm>
              <a:off x="0" y="0"/>
              <a:ext cx="396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custDataLst>
                <p:tags r:id="rId17"/>
              </p:custDataLst>
            </p:nvPr>
          </p:nvSpPr>
          <p:spPr>
            <a:xfrm>
              <a:off x="11804308" y="0"/>
              <a:ext cx="396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custDataLst>
                <p:tags r:id="rId18"/>
              </p:custDataLst>
            </p:nvPr>
          </p:nvSpPr>
          <p:spPr>
            <a:xfrm rot="5400000">
              <a:off x="5898000" y="560549"/>
              <a:ext cx="396000" cy="12192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custDataLst>
                <p:tags r:id="rId19"/>
              </p:custDataLst>
            </p:nvPr>
          </p:nvSpPr>
          <p:spPr>
            <a:xfrm rot="5400000">
              <a:off x="5898000" y="-5898000"/>
              <a:ext cx="396000" cy="12192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Placeholder 1"/>
          <p:cNvSpPr>
            <a:spLocks noGrp="1"/>
          </p:cNvSpPr>
          <p:nvPr>
            <p:ph type="title"/>
            <p:custDataLst>
              <p:tags r:id="rId10"/>
            </p:custDataLst>
          </p:nvPr>
        </p:nvSpPr>
        <p:spPr>
          <a:xfrm>
            <a:off x="1395959" y="557047"/>
            <a:ext cx="10346029" cy="619071"/>
          </a:xfrm>
          <a:prstGeom prst="rect">
            <a:avLst/>
          </a:prstGeom>
        </p:spPr>
        <p:txBody>
          <a:bodyPr vert="horz" lIns="91440" tIns="45720" rIns="91440" bIns="45720" rtlCol="0" anchor="ctr">
            <a:noAutofit/>
          </a:bodyPr>
          <a:lstStyle/>
          <a:p>
            <a:endParaRPr lang="en-US"/>
          </a:p>
        </p:txBody>
      </p:sp>
      <p:sp>
        <p:nvSpPr>
          <p:cNvPr id="3" name="Text Placeholder 2"/>
          <p:cNvSpPr>
            <a:spLocks noGrp="1"/>
          </p:cNvSpPr>
          <p:nvPr>
            <p:ph type="body" idx="1"/>
            <p:custDataLst>
              <p:tags r:id="rId11"/>
            </p:custDataLst>
          </p:nvPr>
        </p:nvSpPr>
        <p:spPr>
          <a:xfrm>
            <a:off x="1354926" y="1682692"/>
            <a:ext cx="1042223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custDataLst>
              <p:tags r:id="rId12"/>
            </p:custDataLst>
          </p:nvPr>
        </p:nvSpPr>
        <p:spPr>
          <a:xfrm>
            <a:off x="7776658" y="6528078"/>
            <a:ext cx="4114800" cy="249133"/>
          </a:xfrm>
          <a:prstGeom prst="rect">
            <a:avLst/>
          </a:prstGeom>
        </p:spPr>
        <p:txBody>
          <a:bodyPr vert="horz" lIns="91440" tIns="45720" rIns="91440" bIns="45720" rtlCol="0" anchor="ctr"/>
          <a:lstStyle>
            <a:lvl1pPr algn="r">
              <a:defRPr sz="600">
                <a:solidFill>
                  <a:schemeClr val="tx1">
                    <a:tint val="75000"/>
                  </a:schemeClr>
                </a:solidFill>
                <a:latin typeface="Open Sans" charset="0"/>
                <a:ea typeface="Open Sans" charset="0"/>
                <a:cs typeface="Open Sans" charset="0"/>
              </a:defRPr>
            </a:lvl1pPr>
          </a:lstStyle>
          <a:p>
            <a:endParaRPr lang="en-US"/>
          </a:p>
        </p:txBody>
      </p:sp>
      <p:sp>
        <p:nvSpPr>
          <p:cNvPr id="6" name="Slide Number Placeholder 5"/>
          <p:cNvSpPr>
            <a:spLocks noGrp="1"/>
          </p:cNvSpPr>
          <p:nvPr>
            <p:ph type="sldNum" sz="quarter" idx="4"/>
            <p:custDataLst>
              <p:tags r:id="rId13"/>
            </p:custDataLst>
          </p:nvPr>
        </p:nvSpPr>
        <p:spPr>
          <a:xfrm>
            <a:off x="282115" y="6540604"/>
            <a:ext cx="582461" cy="236607"/>
          </a:xfrm>
          <a:prstGeom prst="rect">
            <a:avLst/>
          </a:prstGeom>
        </p:spPr>
        <p:txBody>
          <a:bodyPr vert="horz" lIns="91440" tIns="45720" rIns="91440" bIns="45720" rtlCol="0" anchor="ctr"/>
          <a:lstStyle>
            <a:lvl1pPr algn="l">
              <a:defRPr sz="700" b="1">
                <a:solidFill>
                  <a:schemeClr val="tx1">
                    <a:tint val="75000"/>
                  </a:schemeClr>
                </a:solidFill>
                <a:latin typeface="Manuale" charset="0"/>
                <a:ea typeface="Manuale" charset="0"/>
                <a:cs typeface="Manuale" charset="0"/>
              </a:defRPr>
            </a:lvl1pPr>
          </a:lstStyle>
          <a:p>
            <a:fld id="{1ECEE783-4751-3447-A075-565592F019DC}" type="slidenum">
              <a:rPr lang="en-US" smtClean="0"/>
              <a:t>‹#›</a:t>
            </a:fld>
            <a:endParaRPr lang="en-US"/>
          </a:p>
        </p:txBody>
      </p:sp>
      <p:sp>
        <p:nvSpPr>
          <p:cNvPr id="13" name="Rectangle 12"/>
          <p:cNvSpPr/>
          <p:nvPr userDrawn="1">
            <p:custDataLst>
              <p:tags r:id="rId14"/>
            </p:custDataLst>
          </p:nvPr>
        </p:nvSpPr>
        <p:spPr>
          <a:xfrm>
            <a:off x="1513490" y="0"/>
            <a:ext cx="2067910" cy="94593"/>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userDrawn="1">
            <p:custDataLst>
              <p:tags r:id="rId15"/>
            </p:custDataLst>
          </p:nvPr>
        </p:nvSpPr>
        <p:spPr>
          <a:xfrm>
            <a:off x="1420617" y="6550198"/>
            <a:ext cx="5454869" cy="184666"/>
          </a:xfrm>
          <a:prstGeom prst="rect">
            <a:avLst/>
          </a:prstGeom>
          <a:noFill/>
        </p:spPr>
        <p:txBody>
          <a:bodyPr wrap="square" rtlCol="0">
            <a:spAutoFit/>
          </a:bodyPr>
          <a:lstStyle/>
          <a:p>
            <a:r>
              <a:rPr lang="en-US" sz="600" smtClean="0">
                <a:solidFill>
                  <a:schemeClr val="tx1">
                    <a:lumMod val="50000"/>
                    <a:lumOff val="50000"/>
                  </a:schemeClr>
                </a:solidFill>
                <a:latin typeface="Open Sans" charset="0"/>
                <a:ea typeface="Open Sans" charset="0"/>
                <a:cs typeface="Open Sans" charset="0"/>
              </a:rPr>
              <a:t>Copyright</a:t>
            </a:r>
            <a:r>
              <a:rPr lang="en-US" sz="600" baseline="0" smtClean="0">
                <a:solidFill>
                  <a:schemeClr val="tx1">
                    <a:lumMod val="50000"/>
                    <a:lumOff val="50000"/>
                  </a:schemeClr>
                </a:solidFill>
                <a:latin typeface="Open Sans" charset="0"/>
                <a:ea typeface="Open Sans" charset="0"/>
                <a:cs typeface="Open Sans" charset="0"/>
              </a:rPr>
              <a:t> © 2017, CAMH</a:t>
            </a:r>
            <a:endParaRPr lang="en-US" sz="600">
              <a:solidFill>
                <a:schemeClr val="tx1">
                  <a:lumMod val="50000"/>
                  <a:lumOff val="50000"/>
                </a:schemeClr>
              </a:solidFill>
              <a:latin typeface="Open Sans" charset="0"/>
              <a:ea typeface="Open Sans" charset="0"/>
              <a:cs typeface="Open Sans" charset="0"/>
            </a:endParaRPr>
          </a:p>
        </p:txBody>
      </p:sp>
    </p:spTree>
    <p:extLst>
      <p:ext uri="{BB962C8B-B14F-4D97-AF65-F5344CB8AC3E}">
        <p14:creationId xmlns:p14="http://schemas.microsoft.com/office/powerpoint/2010/main" val="1385255597"/>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728" r:id="rId5"/>
    <p:sldLayoutId id="2147483686" r:id="rId6"/>
    <p:sldLayoutId id="2147483687" r:id="rId7"/>
  </p:sldLayoutIdLst>
  <p:transition/>
  <p:hf hdr="0" ftr="0" dt="0"/>
  <p:txStyles>
    <p:titleStyle>
      <a:lvl1pPr algn="l" defTabSz="914400" rtl="0" eaLnBrk="1" latinLnBrk="0" hangingPunct="1">
        <a:lnSpc>
          <a:spcPct val="90000"/>
        </a:lnSpc>
        <a:spcBef>
          <a:spcPct val="0"/>
        </a:spcBef>
        <a:buNone/>
        <a:defRPr sz="2500" kern="1200">
          <a:solidFill>
            <a:sysClr val="windowText" lastClr="000000"/>
          </a:solidFill>
          <a:latin typeface="Open Sans" charset="0"/>
          <a:ea typeface="Open Sans" charset="0"/>
          <a:cs typeface="Open Sans" charset="0"/>
        </a:defRPr>
      </a:lvl1pPr>
    </p:titleStyle>
    <p:bodyStyle>
      <a:lvl1pPr marL="52388" indent="-52388" algn="l" defTabSz="914400" rtl="0" eaLnBrk="1" latinLnBrk="0" hangingPunct="1">
        <a:lnSpc>
          <a:spcPct val="90000"/>
        </a:lnSpc>
        <a:spcBef>
          <a:spcPts val="1000"/>
        </a:spcBef>
        <a:buFont typeface=".AppleSystemUIFont" charset="-120"/>
        <a:buChar char=" "/>
        <a:defRPr sz="2000" kern="1200">
          <a:solidFill>
            <a:schemeClr val="tx1"/>
          </a:solidFill>
          <a:latin typeface="Open Sans" charset="0"/>
          <a:ea typeface="Open Sans" charset="0"/>
          <a:cs typeface="Open Sans" charset="0"/>
        </a:defRPr>
      </a:lvl1pPr>
      <a:lvl2pPr marL="409575" indent="-149225" algn="l" defTabSz="914400" rtl="0" eaLnBrk="1" latinLnBrk="0" hangingPunct="1">
        <a:lnSpc>
          <a:spcPct val="90000"/>
        </a:lnSpc>
        <a:spcBef>
          <a:spcPts val="500"/>
        </a:spcBef>
        <a:buFont typeface=".AppleSystemUIFont" charset="-120"/>
        <a:buChar char="-"/>
        <a:defRPr sz="1800" kern="1200">
          <a:solidFill>
            <a:schemeClr val="tx1"/>
          </a:solidFill>
          <a:latin typeface="Open Sans" charset="0"/>
          <a:ea typeface="Open Sans" charset="0"/>
          <a:cs typeface="Open Sans" charset="0"/>
        </a:defRPr>
      </a:lvl2pPr>
      <a:lvl3pPr marL="584200" indent="-174625" algn="l" defTabSz="914400" rtl="0" eaLnBrk="1" latinLnBrk="0" hangingPunct="1">
        <a:lnSpc>
          <a:spcPct val="90000"/>
        </a:lnSpc>
        <a:spcBef>
          <a:spcPts val="500"/>
        </a:spcBef>
        <a:buFont typeface=".AppleSystemUIFont" charset="-120"/>
        <a:buChar char="&gt;"/>
        <a:defRPr sz="1600" kern="1200">
          <a:solidFill>
            <a:schemeClr val="tx1"/>
          </a:solidFill>
          <a:latin typeface="Open Sans" charset="0"/>
          <a:ea typeface="Open Sans" charset="0"/>
          <a:cs typeface="Open Sans" charset="0"/>
        </a:defRPr>
      </a:lvl3pPr>
      <a:lvl4pPr marL="311150" indent="-217488" algn="l" defTabSz="914400" rtl="0" eaLnBrk="1" latinLnBrk="0" hangingPunct="1">
        <a:lnSpc>
          <a:spcPct val="90000"/>
        </a:lnSpc>
        <a:spcBef>
          <a:spcPts val="500"/>
        </a:spcBef>
        <a:buFont typeface="Arial"/>
        <a:buChar char="•"/>
        <a:defRPr sz="2000" kern="1200">
          <a:solidFill>
            <a:schemeClr val="tx1"/>
          </a:solidFill>
          <a:latin typeface="Open Sans" charset="0"/>
          <a:ea typeface="Open Sans" charset="0"/>
          <a:cs typeface="Open Sans" charset="0"/>
        </a:defRPr>
      </a:lvl4pPr>
      <a:lvl5pPr marL="9525" indent="0" algn="l" defTabSz="914400" rtl="0" eaLnBrk="1" latinLnBrk="0" hangingPunct="1">
        <a:lnSpc>
          <a:spcPct val="90000"/>
        </a:lnSpc>
        <a:spcBef>
          <a:spcPts val="500"/>
        </a:spcBef>
        <a:buFont typeface=".AppleSystemUIFont" charset="-120"/>
        <a:buChar char=" "/>
        <a:defRPr sz="1800" b="1" kern="1200">
          <a:solidFill>
            <a:schemeClr val="tx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9" name="Group 18"/>
          <p:cNvGrpSpPr/>
          <p:nvPr userDrawn="1">
            <p:custDataLst>
              <p:tags r:id="rId9"/>
            </p:custDataLst>
          </p:nvPr>
        </p:nvGrpSpPr>
        <p:grpSpPr>
          <a:xfrm>
            <a:off x="0" y="0"/>
            <a:ext cx="12200308" cy="6858000"/>
            <a:chOff x="0" y="0"/>
            <a:chExt cx="12200308" cy="6858000"/>
          </a:xfrm>
        </p:grpSpPr>
        <p:sp>
          <p:nvSpPr>
            <p:cNvPr id="15" name="Rectangle 14"/>
            <p:cNvSpPr/>
            <p:nvPr userDrawn="1">
              <p:custDataLst>
                <p:tags r:id="rId16"/>
              </p:custDataLst>
            </p:nvPr>
          </p:nvSpPr>
          <p:spPr>
            <a:xfrm>
              <a:off x="0" y="0"/>
              <a:ext cx="396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custDataLst>
                <p:tags r:id="rId17"/>
              </p:custDataLst>
            </p:nvPr>
          </p:nvSpPr>
          <p:spPr>
            <a:xfrm>
              <a:off x="11804308" y="0"/>
              <a:ext cx="396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custDataLst>
                <p:tags r:id="rId18"/>
              </p:custDataLst>
            </p:nvPr>
          </p:nvSpPr>
          <p:spPr>
            <a:xfrm rot="5400000">
              <a:off x="5898000" y="560549"/>
              <a:ext cx="396000" cy="12192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custDataLst>
                <p:tags r:id="rId19"/>
              </p:custDataLst>
            </p:nvPr>
          </p:nvSpPr>
          <p:spPr>
            <a:xfrm rot="5400000">
              <a:off x="5898000" y="-5898000"/>
              <a:ext cx="396000" cy="12192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Placeholder 1"/>
          <p:cNvSpPr>
            <a:spLocks noGrp="1"/>
          </p:cNvSpPr>
          <p:nvPr>
            <p:ph type="title"/>
            <p:custDataLst>
              <p:tags r:id="rId10"/>
            </p:custDataLst>
          </p:nvPr>
        </p:nvSpPr>
        <p:spPr>
          <a:xfrm>
            <a:off x="1395959" y="557047"/>
            <a:ext cx="10346029" cy="619071"/>
          </a:xfrm>
          <a:prstGeom prst="rect">
            <a:avLst/>
          </a:prstGeom>
        </p:spPr>
        <p:txBody>
          <a:bodyPr vert="horz" lIns="91440" tIns="45720" rIns="91440" bIns="45720" rtlCol="0" anchor="ctr">
            <a:noAutofit/>
          </a:bodyPr>
          <a:lstStyle/>
          <a:p>
            <a:endParaRPr lang="en-US"/>
          </a:p>
        </p:txBody>
      </p:sp>
      <p:sp>
        <p:nvSpPr>
          <p:cNvPr id="3" name="Text Placeholder 2"/>
          <p:cNvSpPr>
            <a:spLocks noGrp="1"/>
          </p:cNvSpPr>
          <p:nvPr>
            <p:ph type="body" idx="1"/>
            <p:custDataLst>
              <p:tags r:id="rId11"/>
            </p:custDataLst>
          </p:nvPr>
        </p:nvSpPr>
        <p:spPr>
          <a:xfrm>
            <a:off x="1354926" y="1682692"/>
            <a:ext cx="1042223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custDataLst>
              <p:tags r:id="rId12"/>
            </p:custDataLst>
          </p:nvPr>
        </p:nvSpPr>
        <p:spPr>
          <a:xfrm>
            <a:off x="7776658" y="6528078"/>
            <a:ext cx="4114800" cy="249133"/>
          </a:xfrm>
          <a:prstGeom prst="rect">
            <a:avLst/>
          </a:prstGeom>
        </p:spPr>
        <p:txBody>
          <a:bodyPr vert="horz" lIns="91440" tIns="45720" rIns="91440" bIns="45720" rtlCol="0" anchor="ctr"/>
          <a:lstStyle>
            <a:lvl1pPr algn="r">
              <a:defRPr sz="600">
                <a:solidFill>
                  <a:schemeClr val="tx1">
                    <a:tint val="75000"/>
                  </a:schemeClr>
                </a:solidFill>
                <a:latin typeface="Open Sans" charset="0"/>
                <a:ea typeface="Open Sans" charset="0"/>
                <a:cs typeface="Open Sans" charset="0"/>
              </a:defRPr>
            </a:lvl1pPr>
          </a:lstStyle>
          <a:p>
            <a:endParaRPr lang="en-US"/>
          </a:p>
        </p:txBody>
      </p:sp>
      <p:sp>
        <p:nvSpPr>
          <p:cNvPr id="6" name="Slide Number Placeholder 5"/>
          <p:cNvSpPr>
            <a:spLocks noGrp="1"/>
          </p:cNvSpPr>
          <p:nvPr>
            <p:ph type="sldNum" sz="quarter" idx="4"/>
            <p:custDataLst>
              <p:tags r:id="rId13"/>
            </p:custDataLst>
          </p:nvPr>
        </p:nvSpPr>
        <p:spPr>
          <a:xfrm>
            <a:off x="282115" y="6540604"/>
            <a:ext cx="582461" cy="236607"/>
          </a:xfrm>
          <a:prstGeom prst="rect">
            <a:avLst/>
          </a:prstGeom>
        </p:spPr>
        <p:txBody>
          <a:bodyPr vert="horz" lIns="91440" tIns="45720" rIns="91440" bIns="45720" rtlCol="0" anchor="ctr"/>
          <a:lstStyle>
            <a:lvl1pPr algn="l">
              <a:defRPr sz="700" b="1">
                <a:solidFill>
                  <a:schemeClr val="tx1">
                    <a:tint val="75000"/>
                  </a:schemeClr>
                </a:solidFill>
                <a:latin typeface="Manuale" charset="0"/>
                <a:ea typeface="Manuale" charset="0"/>
                <a:cs typeface="Manuale" charset="0"/>
              </a:defRPr>
            </a:lvl1pPr>
          </a:lstStyle>
          <a:p>
            <a:fld id="{1ECEE783-4751-3447-A075-565592F019DC}" type="slidenum">
              <a:rPr lang="en-US" smtClean="0"/>
              <a:t>‹#›</a:t>
            </a:fld>
            <a:endParaRPr lang="en-US"/>
          </a:p>
        </p:txBody>
      </p:sp>
      <p:sp>
        <p:nvSpPr>
          <p:cNvPr id="13" name="Rectangle 12"/>
          <p:cNvSpPr/>
          <p:nvPr userDrawn="1">
            <p:custDataLst>
              <p:tags r:id="rId14"/>
            </p:custDataLst>
          </p:nvPr>
        </p:nvSpPr>
        <p:spPr>
          <a:xfrm>
            <a:off x="1513490" y="0"/>
            <a:ext cx="2067910" cy="94593"/>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userDrawn="1">
            <p:custDataLst>
              <p:tags r:id="rId15"/>
            </p:custDataLst>
          </p:nvPr>
        </p:nvSpPr>
        <p:spPr>
          <a:xfrm>
            <a:off x="1420617" y="6550198"/>
            <a:ext cx="5454869" cy="184666"/>
          </a:xfrm>
          <a:prstGeom prst="rect">
            <a:avLst/>
          </a:prstGeom>
          <a:noFill/>
        </p:spPr>
        <p:txBody>
          <a:bodyPr wrap="square" rtlCol="0">
            <a:spAutoFit/>
          </a:bodyPr>
          <a:lstStyle/>
          <a:p>
            <a:r>
              <a:rPr lang="en-US" sz="600" smtClean="0">
                <a:solidFill>
                  <a:schemeClr val="tx1">
                    <a:lumMod val="50000"/>
                    <a:lumOff val="50000"/>
                  </a:schemeClr>
                </a:solidFill>
                <a:latin typeface="Open Sans" charset="0"/>
                <a:ea typeface="Open Sans" charset="0"/>
                <a:cs typeface="Open Sans" charset="0"/>
              </a:rPr>
              <a:t>Copyright</a:t>
            </a:r>
            <a:r>
              <a:rPr lang="en-US" sz="600" baseline="0" smtClean="0">
                <a:solidFill>
                  <a:schemeClr val="tx1">
                    <a:lumMod val="50000"/>
                    <a:lumOff val="50000"/>
                  </a:schemeClr>
                </a:solidFill>
                <a:latin typeface="Open Sans" charset="0"/>
                <a:ea typeface="Open Sans" charset="0"/>
                <a:cs typeface="Open Sans" charset="0"/>
              </a:rPr>
              <a:t> © 2017, CAMH</a:t>
            </a:r>
            <a:endParaRPr lang="en-US" sz="600">
              <a:solidFill>
                <a:schemeClr val="tx1">
                  <a:lumMod val="50000"/>
                  <a:lumOff val="50000"/>
                </a:schemeClr>
              </a:solidFill>
              <a:latin typeface="Open Sans" charset="0"/>
              <a:ea typeface="Open Sans" charset="0"/>
              <a:cs typeface="Open Sans" charset="0"/>
            </a:endParaRPr>
          </a:p>
        </p:txBody>
      </p:sp>
    </p:spTree>
    <p:extLst>
      <p:ext uri="{BB962C8B-B14F-4D97-AF65-F5344CB8AC3E}">
        <p14:creationId xmlns:p14="http://schemas.microsoft.com/office/powerpoint/2010/main" val="1513442302"/>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729" r:id="rId5"/>
    <p:sldLayoutId id="2147483693" r:id="rId6"/>
    <p:sldLayoutId id="2147483694" r:id="rId7"/>
  </p:sldLayoutIdLst>
  <p:transition/>
  <p:hf hdr="0" ftr="0" dt="0"/>
  <p:txStyles>
    <p:titleStyle>
      <a:lvl1pPr algn="l" defTabSz="914400" rtl="0" eaLnBrk="1" latinLnBrk="0" hangingPunct="1">
        <a:lnSpc>
          <a:spcPct val="90000"/>
        </a:lnSpc>
        <a:spcBef>
          <a:spcPct val="0"/>
        </a:spcBef>
        <a:buNone/>
        <a:defRPr sz="2500" kern="1200">
          <a:solidFill>
            <a:sysClr val="windowText" lastClr="000000"/>
          </a:solidFill>
          <a:latin typeface="Open Sans" charset="0"/>
          <a:ea typeface="Open Sans" charset="0"/>
          <a:cs typeface="Open Sans" charset="0"/>
        </a:defRPr>
      </a:lvl1pPr>
    </p:titleStyle>
    <p:bodyStyle>
      <a:lvl1pPr marL="52388" indent="-52388" algn="l" defTabSz="914400" rtl="0" eaLnBrk="1" latinLnBrk="0" hangingPunct="1">
        <a:lnSpc>
          <a:spcPct val="90000"/>
        </a:lnSpc>
        <a:spcBef>
          <a:spcPts val="1000"/>
        </a:spcBef>
        <a:buFont typeface=".AppleSystemUIFont" charset="-120"/>
        <a:buChar char=" "/>
        <a:defRPr sz="2000" kern="1200">
          <a:solidFill>
            <a:schemeClr val="tx1"/>
          </a:solidFill>
          <a:latin typeface="Open Sans" charset="0"/>
          <a:ea typeface="Open Sans" charset="0"/>
          <a:cs typeface="Open Sans" charset="0"/>
        </a:defRPr>
      </a:lvl1pPr>
      <a:lvl2pPr marL="409575" indent="-149225" algn="l" defTabSz="914400" rtl="0" eaLnBrk="1" latinLnBrk="0" hangingPunct="1">
        <a:lnSpc>
          <a:spcPct val="90000"/>
        </a:lnSpc>
        <a:spcBef>
          <a:spcPts val="500"/>
        </a:spcBef>
        <a:buFont typeface=".AppleSystemUIFont" charset="-120"/>
        <a:buChar char="-"/>
        <a:defRPr sz="1800" kern="1200">
          <a:solidFill>
            <a:schemeClr val="tx1"/>
          </a:solidFill>
          <a:latin typeface="Open Sans" charset="0"/>
          <a:ea typeface="Open Sans" charset="0"/>
          <a:cs typeface="Open Sans" charset="0"/>
        </a:defRPr>
      </a:lvl2pPr>
      <a:lvl3pPr marL="584200" indent="-174625" algn="l" defTabSz="914400" rtl="0" eaLnBrk="1" latinLnBrk="0" hangingPunct="1">
        <a:lnSpc>
          <a:spcPct val="90000"/>
        </a:lnSpc>
        <a:spcBef>
          <a:spcPts val="500"/>
        </a:spcBef>
        <a:buFont typeface=".AppleSystemUIFont" charset="-120"/>
        <a:buChar char="&gt;"/>
        <a:defRPr sz="1600" kern="1200">
          <a:solidFill>
            <a:schemeClr val="tx1"/>
          </a:solidFill>
          <a:latin typeface="Open Sans" charset="0"/>
          <a:ea typeface="Open Sans" charset="0"/>
          <a:cs typeface="Open Sans" charset="0"/>
        </a:defRPr>
      </a:lvl3pPr>
      <a:lvl4pPr marL="311150" indent="-217488" algn="l" defTabSz="914400" rtl="0" eaLnBrk="1" latinLnBrk="0" hangingPunct="1">
        <a:lnSpc>
          <a:spcPct val="90000"/>
        </a:lnSpc>
        <a:spcBef>
          <a:spcPts val="500"/>
        </a:spcBef>
        <a:buFont typeface="Arial"/>
        <a:buChar char="•"/>
        <a:defRPr sz="2000" kern="1200">
          <a:solidFill>
            <a:schemeClr val="tx1"/>
          </a:solidFill>
          <a:latin typeface="Open Sans" charset="0"/>
          <a:ea typeface="Open Sans" charset="0"/>
          <a:cs typeface="Open Sans" charset="0"/>
        </a:defRPr>
      </a:lvl4pPr>
      <a:lvl5pPr marL="9525" indent="0" algn="l" defTabSz="914400" rtl="0" eaLnBrk="1" latinLnBrk="0" hangingPunct="1">
        <a:lnSpc>
          <a:spcPct val="90000"/>
        </a:lnSpc>
        <a:spcBef>
          <a:spcPts val="500"/>
        </a:spcBef>
        <a:buFont typeface=".AppleSystemUIFont" charset="-120"/>
        <a:buChar char=" "/>
        <a:defRPr sz="1800" b="1" kern="1200">
          <a:solidFill>
            <a:schemeClr val="tx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9" name="Group 18"/>
          <p:cNvGrpSpPr/>
          <p:nvPr userDrawn="1">
            <p:custDataLst>
              <p:tags r:id="rId9"/>
            </p:custDataLst>
          </p:nvPr>
        </p:nvGrpSpPr>
        <p:grpSpPr>
          <a:xfrm>
            <a:off x="0" y="0"/>
            <a:ext cx="12200308" cy="6858000"/>
            <a:chOff x="0" y="0"/>
            <a:chExt cx="12200308" cy="6858000"/>
          </a:xfrm>
        </p:grpSpPr>
        <p:sp>
          <p:nvSpPr>
            <p:cNvPr id="15" name="Rectangle 14"/>
            <p:cNvSpPr/>
            <p:nvPr userDrawn="1">
              <p:custDataLst>
                <p:tags r:id="rId16"/>
              </p:custDataLst>
            </p:nvPr>
          </p:nvSpPr>
          <p:spPr>
            <a:xfrm>
              <a:off x="0" y="0"/>
              <a:ext cx="396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custDataLst>
                <p:tags r:id="rId17"/>
              </p:custDataLst>
            </p:nvPr>
          </p:nvSpPr>
          <p:spPr>
            <a:xfrm>
              <a:off x="11804308" y="0"/>
              <a:ext cx="396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custDataLst>
                <p:tags r:id="rId18"/>
              </p:custDataLst>
            </p:nvPr>
          </p:nvSpPr>
          <p:spPr>
            <a:xfrm rot="5400000">
              <a:off x="5898000" y="560549"/>
              <a:ext cx="396000" cy="12192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custDataLst>
                <p:tags r:id="rId19"/>
              </p:custDataLst>
            </p:nvPr>
          </p:nvSpPr>
          <p:spPr>
            <a:xfrm rot="5400000">
              <a:off x="5898000" y="-5898000"/>
              <a:ext cx="396000" cy="12192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Placeholder 1"/>
          <p:cNvSpPr>
            <a:spLocks noGrp="1"/>
          </p:cNvSpPr>
          <p:nvPr>
            <p:ph type="title"/>
            <p:custDataLst>
              <p:tags r:id="rId10"/>
            </p:custDataLst>
          </p:nvPr>
        </p:nvSpPr>
        <p:spPr>
          <a:xfrm>
            <a:off x="1395959" y="557047"/>
            <a:ext cx="10346029" cy="619071"/>
          </a:xfrm>
          <a:prstGeom prst="rect">
            <a:avLst/>
          </a:prstGeom>
        </p:spPr>
        <p:txBody>
          <a:bodyPr vert="horz" lIns="91440" tIns="45720" rIns="91440" bIns="45720" rtlCol="0" anchor="ctr">
            <a:noAutofit/>
          </a:bodyPr>
          <a:lstStyle/>
          <a:p>
            <a:endParaRPr lang="en-US"/>
          </a:p>
        </p:txBody>
      </p:sp>
      <p:sp>
        <p:nvSpPr>
          <p:cNvPr id="3" name="Text Placeholder 2"/>
          <p:cNvSpPr>
            <a:spLocks noGrp="1"/>
          </p:cNvSpPr>
          <p:nvPr>
            <p:ph type="body" idx="1"/>
            <p:custDataLst>
              <p:tags r:id="rId11"/>
            </p:custDataLst>
          </p:nvPr>
        </p:nvSpPr>
        <p:spPr>
          <a:xfrm>
            <a:off x="1354926" y="1682692"/>
            <a:ext cx="1042223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custDataLst>
              <p:tags r:id="rId12"/>
            </p:custDataLst>
          </p:nvPr>
        </p:nvSpPr>
        <p:spPr>
          <a:xfrm>
            <a:off x="7776658" y="6528078"/>
            <a:ext cx="4114800" cy="249133"/>
          </a:xfrm>
          <a:prstGeom prst="rect">
            <a:avLst/>
          </a:prstGeom>
        </p:spPr>
        <p:txBody>
          <a:bodyPr vert="horz" lIns="91440" tIns="45720" rIns="91440" bIns="45720" rtlCol="0" anchor="ctr"/>
          <a:lstStyle>
            <a:lvl1pPr algn="r">
              <a:defRPr sz="600">
                <a:solidFill>
                  <a:schemeClr val="tx1">
                    <a:tint val="75000"/>
                  </a:schemeClr>
                </a:solidFill>
                <a:latin typeface="Open Sans" charset="0"/>
                <a:ea typeface="Open Sans" charset="0"/>
                <a:cs typeface="Open Sans" charset="0"/>
              </a:defRPr>
            </a:lvl1pPr>
          </a:lstStyle>
          <a:p>
            <a:endParaRPr lang="en-US"/>
          </a:p>
        </p:txBody>
      </p:sp>
      <p:sp>
        <p:nvSpPr>
          <p:cNvPr id="6" name="Slide Number Placeholder 5"/>
          <p:cNvSpPr>
            <a:spLocks noGrp="1"/>
          </p:cNvSpPr>
          <p:nvPr>
            <p:ph type="sldNum" sz="quarter" idx="4"/>
            <p:custDataLst>
              <p:tags r:id="rId13"/>
            </p:custDataLst>
          </p:nvPr>
        </p:nvSpPr>
        <p:spPr>
          <a:xfrm>
            <a:off x="282115" y="6540604"/>
            <a:ext cx="582461" cy="236607"/>
          </a:xfrm>
          <a:prstGeom prst="rect">
            <a:avLst/>
          </a:prstGeom>
        </p:spPr>
        <p:txBody>
          <a:bodyPr vert="horz" lIns="91440" tIns="45720" rIns="91440" bIns="45720" rtlCol="0" anchor="ctr"/>
          <a:lstStyle>
            <a:lvl1pPr algn="l">
              <a:defRPr sz="700" b="1">
                <a:solidFill>
                  <a:schemeClr val="tx1">
                    <a:tint val="75000"/>
                  </a:schemeClr>
                </a:solidFill>
                <a:latin typeface="Manuale" charset="0"/>
                <a:ea typeface="Manuale" charset="0"/>
                <a:cs typeface="Manuale" charset="0"/>
              </a:defRPr>
            </a:lvl1pPr>
          </a:lstStyle>
          <a:p>
            <a:fld id="{1ECEE783-4751-3447-A075-565592F019DC}" type="slidenum">
              <a:rPr lang="en-US" smtClean="0"/>
              <a:t>‹#›</a:t>
            </a:fld>
            <a:endParaRPr lang="en-US"/>
          </a:p>
        </p:txBody>
      </p:sp>
      <p:sp>
        <p:nvSpPr>
          <p:cNvPr id="13" name="Rectangle 12"/>
          <p:cNvSpPr/>
          <p:nvPr userDrawn="1">
            <p:custDataLst>
              <p:tags r:id="rId14"/>
            </p:custDataLst>
          </p:nvPr>
        </p:nvSpPr>
        <p:spPr>
          <a:xfrm>
            <a:off x="1513490" y="0"/>
            <a:ext cx="2067910" cy="94593"/>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userDrawn="1">
            <p:custDataLst>
              <p:tags r:id="rId15"/>
            </p:custDataLst>
          </p:nvPr>
        </p:nvSpPr>
        <p:spPr>
          <a:xfrm>
            <a:off x="1420617" y="6550198"/>
            <a:ext cx="5454869" cy="184666"/>
          </a:xfrm>
          <a:prstGeom prst="rect">
            <a:avLst/>
          </a:prstGeom>
          <a:noFill/>
        </p:spPr>
        <p:txBody>
          <a:bodyPr wrap="square" rtlCol="0">
            <a:spAutoFit/>
          </a:bodyPr>
          <a:lstStyle/>
          <a:p>
            <a:r>
              <a:rPr lang="en-US" sz="600" smtClean="0">
                <a:solidFill>
                  <a:schemeClr val="tx1">
                    <a:lumMod val="50000"/>
                    <a:lumOff val="50000"/>
                  </a:schemeClr>
                </a:solidFill>
                <a:latin typeface="Open Sans" charset="0"/>
                <a:ea typeface="Open Sans" charset="0"/>
                <a:cs typeface="Open Sans" charset="0"/>
              </a:rPr>
              <a:t>Copyright</a:t>
            </a:r>
            <a:r>
              <a:rPr lang="en-US" sz="600" baseline="0" smtClean="0">
                <a:solidFill>
                  <a:schemeClr val="tx1">
                    <a:lumMod val="50000"/>
                    <a:lumOff val="50000"/>
                  </a:schemeClr>
                </a:solidFill>
                <a:latin typeface="Open Sans" charset="0"/>
                <a:ea typeface="Open Sans" charset="0"/>
                <a:cs typeface="Open Sans" charset="0"/>
              </a:rPr>
              <a:t> © 2017, CAMH</a:t>
            </a:r>
            <a:endParaRPr lang="en-US" sz="600">
              <a:solidFill>
                <a:schemeClr val="tx1">
                  <a:lumMod val="50000"/>
                  <a:lumOff val="50000"/>
                </a:schemeClr>
              </a:solidFill>
              <a:latin typeface="Open Sans" charset="0"/>
              <a:ea typeface="Open Sans" charset="0"/>
              <a:cs typeface="Open Sans" charset="0"/>
            </a:endParaRPr>
          </a:p>
        </p:txBody>
      </p:sp>
    </p:spTree>
    <p:extLst>
      <p:ext uri="{BB962C8B-B14F-4D97-AF65-F5344CB8AC3E}">
        <p14:creationId xmlns:p14="http://schemas.microsoft.com/office/powerpoint/2010/main" val="1103848146"/>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27" r:id="rId5"/>
    <p:sldLayoutId id="2147483700" r:id="rId6"/>
    <p:sldLayoutId id="2147483701" r:id="rId7"/>
  </p:sldLayoutIdLst>
  <p:transition/>
  <p:hf hdr="0" ftr="0" dt="0"/>
  <p:txStyles>
    <p:titleStyle>
      <a:lvl1pPr algn="l" defTabSz="914400" rtl="0" eaLnBrk="1" latinLnBrk="0" hangingPunct="1">
        <a:lnSpc>
          <a:spcPct val="90000"/>
        </a:lnSpc>
        <a:spcBef>
          <a:spcPct val="0"/>
        </a:spcBef>
        <a:buNone/>
        <a:defRPr sz="2500" kern="1200">
          <a:solidFill>
            <a:sysClr val="windowText" lastClr="000000"/>
          </a:solidFill>
          <a:latin typeface="Open Sans" charset="0"/>
          <a:ea typeface="Open Sans" charset="0"/>
          <a:cs typeface="Open Sans" charset="0"/>
        </a:defRPr>
      </a:lvl1pPr>
    </p:titleStyle>
    <p:bodyStyle>
      <a:lvl1pPr marL="52388" indent="-52388" algn="l" defTabSz="914400" rtl="0" eaLnBrk="1" latinLnBrk="0" hangingPunct="1">
        <a:lnSpc>
          <a:spcPct val="90000"/>
        </a:lnSpc>
        <a:spcBef>
          <a:spcPts val="1000"/>
        </a:spcBef>
        <a:buFont typeface=".AppleSystemUIFont" charset="-120"/>
        <a:buChar char=" "/>
        <a:defRPr sz="2000" kern="1200">
          <a:solidFill>
            <a:schemeClr val="tx1"/>
          </a:solidFill>
          <a:latin typeface="Open Sans" charset="0"/>
          <a:ea typeface="Open Sans" charset="0"/>
          <a:cs typeface="Open Sans" charset="0"/>
        </a:defRPr>
      </a:lvl1pPr>
      <a:lvl2pPr marL="409575" indent="-149225" algn="l" defTabSz="914400" rtl="0" eaLnBrk="1" latinLnBrk="0" hangingPunct="1">
        <a:lnSpc>
          <a:spcPct val="90000"/>
        </a:lnSpc>
        <a:spcBef>
          <a:spcPts val="500"/>
        </a:spcBef>
        <a:buFont typeface=".AppleSystemUIFont" charset="-120"/>
        <a:buChar char="-"/>
        <a:defRPr sz="1800" kern="1200">
          <a:solidFill>
            <a:schemeClr val="tx1"/>
          </a:solidFill>
          <a:latin typeface="Open Sans" charset="0"/>
          <a:ea typeface="Open Sans" charset="0"/>
          <a:cs typeface="Open Sans" charset="0"/>
        </a:defRPr>
      </a:lvl2pPr>
      <a:lvl3pPr marL="584200" indent="-174625" algn="l" defTabSz="914400" rtl="0" eaLnBrk="1" latinLnBrk="0" hangingPunct="1">
        <a:lnSpc>
          <a:spcPct val="90000"/>
        </a:lnSpc>
        <a:spcBef>
          <a:spcPts val="500"/>
        </a:spcBef>
        <a:buFont typeface=".AppleSystemUIFont" charset="-120"/>
        <a:buChar char="&gt;"/>
        <a:defRPr sz="1600" kern="1200">
          <a:solidFill>
            <a:schemeClr val="tx1"/>
          </a:solidFill>
          <a:latin typeface="Open Sans" charset="0"/>
          <a:ea typeface="Open Sans" charset="0"/>
          <a:cs typeface="Open Sans" charset="0"/>
        </a:defRPr>
      </a:lvl3pPr>
      <a:lvl4pPr marL="311150" indent="-217488" algn="l" defTabSz="914400" rtl="0" eaLnBrk="1" latinLnBrk="0" hangingPunct="1">
        <a:lnSpc>
          <a:spcPct val="90000"/>
        </a:lnSpc>
        <a:spcBef>
          <a:spcPts val="500"/>
        </a:spcBef>
        <a:buFont typeface="Arial"/>
        <a:buChar char="•"/>
        <a:defRPr sz="2000" kern="1200">
          <a:solidFill>
            <a:schemeClr val="tx1"/>
          </a:solidFill>
          <a:latin typeface="Open Sans" charset="0"/>
          <a:ea typeface="Open Sans" charset="0"/>
          <a:cs typeface="Open Sans" charset="0"/>
        </a:defRPr>
      </a:lvl4pPr>
      <a:lvl5pPr marL="9525" indent="0" algn="l" defTabSz="914400" rtl="0" eaLnBrk="1" latinLnBrk="0" hangingPunct="1">
        <a:lnSpc>
          <a:spcPct val="90000"/>
        </a:lnSpc>
        <a:spcBef>
          <a:spcPts val="500"/>
        </a:spcBef>
        <a:buFont typeface=".AppleSystemUIFont" charset="-120"/>
        <a:buChar char=" "/>
        <a:defRPr sz="1800" b="1" kern="1200">
          <a:solidFill>
            <a:schemeClr val="tx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9" name="Group 18"/>
          <p:cNvGrpSpPr/>
          <p:nvPr userDrawn="1">
            <p:custDataLst>
              <p:tags r:id="rId5"/>
            </p:custDataLst>
          </p:nvPr>
        </p:nvGrpSpPr>
        <p:grpSpPr>
          <a:xfrm>
            <a:off x="0" y="0"/>
            <a:ext cx="12200308" cy="6858000"/>
            <a:chOff x="0" y="0"/>
            <a:chExt cx="12200308" cy="6858000"/>
          </a:xfrm>
        </p:grpSpPr>
        <p:sp>
          <p:nvSpPr>
            <p:cNvPr id="15" name="Rectangle 14"/>
            <p:cNvSpPr/>
            <p:nvPr userDrawn="1">
              <p:custDataLst>
                <p:tags r:id="rId11"/>
              </p:custDataLst>
            </p:nvPr>
          </p:nvSpPr>
          <p:spPr>
            <a:xfrm>
              <a:off x="0" y="0"/>
              <a:ext cx="396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custDataLst>
                <p:tags r:id="rId12"/>
              </p:custDataLst>
            </p:nvPr>
          </p:nvSpPr>
          <p:spPr>
            <a:xfrm>
              <a:off x="11804308" y="0"/>
              <a:ext cx="396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custDataLst>
                <p:tags r:id="rId13"/>
              </p:custDataLst>
            </p:nvPr>
          </p:nvSpPr>
          <p:spPr>
            <a:xfrm rot="5400000">
              <a:off x="5898000" y="560549"/>
              <a:ext cx="396000" cy="12192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custDataLst>
                <p:tags r:id="rId14"/>
              </p:custDataLst>
            </p:nvPr>
          </p:nvSpPr>
          <p:spPr>
            <a:xfrm rot="5400000">
              <a:off x="5898000" y="-5898000"/>
              <a:ext cx="396000" cy="12192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Placeholder 1"/>
          <p:cNvSpPr>
            <a:spLocks noGrp="1"/>
          </p:cNvSpPr>
          <p:nvPr>
            <p:ph type="title"/>
            <p:custDataLst>
              <p:tags r:id="rId6"/>
            </p:custDataLst>
          </p:nvPr>
        </p:nvSpPr>
        <p:spPr>
          <a:xfrm>
            <a:off x="1395959" y="557047"/>
            <a:ext cx="10346029" cy="619071"/>
          </a:xfrm>
          <a:prstGeom prst="rect">
            <a:avLst/>
          </a:prstGeom>
        </p:spPr>
        <p:txBody>
          <a:bodyPr vert="horz" lIns="91440" tIns="45720" rIns="91440" bIns="45720" rtlCol="0" anchor="ctr">
            <a:noAutofit/>
          </a:bodyPr>
          <a:lstStyle/>
          <a:p>
            <a:endParaRPr lang="en-US"/>
          </a:p>
        </p:txBody>
      </p:sp>
      <p:sp>
        <p:nvSpPr>
          <p:cNvPr id="3" name="Text Placeholder 2"/>
          <p:cNvSpPr>
            <a:spLocks noGrp="1"/>
          </p:cNvSpPr>
          <p:nvPr>
            <p:ph type="body" idx="1"/>
            <p:custDataLst>
              <p:tags r:id="rId7"/>
            </p:custDataLst>
          </p:nvPr>
        </p:nvSpPr>
        <p:spPr>
          <a:xfrm>
            <a:off x="1354926" y="1682692"/>
            <a:ext cx="1042223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custDataLst>
              <p:tags r:id="rId8"/>
            </p:custDataLst>
          </p:nvPr>
        </p:nvSpPr>
        <p:spPr>
          <a:xfrm>
            <a:off x="7776658" y="6528078"/>
            <a:ext cx="4114800" cy="249133"/>
          </a:xfrm>
          <a:prstGeom prst="rect">
            <a:avLst/>
          </a:prstGeom>
        </p:spPr>
        <p:txBody>
          <a:bodyPr vert="horz" lIns="91440" tIns="45720" rIns="91440" bIns="45720" rtlCol="0" anchor="ctr"/>
          <a:lstStyle>
            <a:lvl1pPr algn="r">
              <a:defRPr sz="600">
                <a:solidFill>
                  <a:schemeClr val="tx1">
                    <a:tint val="75000"/>
                  </a:schemeClr>
                </a:solidFill>
                <a:latin typeface="Open Sans" charset="0"/>
                <a:ea typeface="Open Sans" charset="0"/>
                <a:cs typeface="Open Sans" charset="0"/>
              </a:defRPr>
            </a:lvl1pPr>
          </a:lstStyle>
          <a:p>
            <a:endParaRPr lang="en-US"/>
          </a:p>
        </p:txBody>
      </p:sp>
      <p:sp>
        <p:nvSpPr>
          <p:cNvPr id="6" name="Slide Number Placeholder 5"/>
          <p:cNvSpPr>
            <a:spLocks noGrp="1"/>
          </p:cNvSpPr>
          <p:nvPr>
            <p:ph type="sldNum" sz="quarter" idx="4"/>
            <p:custDataLst>
              <p:tags r:id="rId9"/>
            </p:custDataLst>
          </p:nvPr>
        </p:nvSpPr>
        <p:spPr>
          <a:xfrm>
            <a:off x="282115" y="6540604"/>
            <a:ext cx="582461" cy="236607"/>
          </a:xfrm>
          <a:prstGeom prst="rect">
            <a:avLst/>
          </a:prstGeom>
        </p:spPr>
        <p:txBody>
          <a:bodyPr vert="horz" lIns="91440" tIns="45720" rIns="91440" bIns="45720" rtlCol="0" anchor="ctr"/>
          <a:lstStyle>
            <a:lvl1pPr algn="l">
              <a:defRPr sz="700" b="1">
                <a:solidFill>
                  <a:schemeClr val="tx1">
                    <a:tint val="75000"/>
                  </a:schemeClr>
                </a:solidFill>
                <a:latin typeface="Manuale" charset="0"/>
                <a:ea typeface="Manuale" charset="0"/>
                <a:cs typeface="Manuale" charset="0"/>
              </a:defRPr>
            </a:lvl1pPr>
          </a:lstStyle>
          <a:p>
            <a:fld id="{1ECEE783-4751-3447-A075-565592F019DC}" type="slidenum">
              <a:rPr lang="en-US" smtClean="0"/>
              <a:t>‹#›</a:t>
            </a:fld>
            <a:endParaRPr lang="en-US"/>
          </a:p>
        </p:txBody>
      </p:sp>
      <p:sp>
        <p:nvSpPr>
          <p:cNvPr id="13" name="Rectangle 12"/>
          <p:cNvSpPr/>
          <p:nvPr userDrawn="1">
            <p:custDataLst>
              <p:tags r:id="rId10"/>
            </p:custDataLst>
          </p:nvPr>
        </p:nvSpPr>
        <p:spPr>
          <a:xfrm>
            <a:off x="1513490" y="0"/>
            <a:ext cx="2067910" cy="94593"/>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82308456"/>
      </p:ext>
    </p:extLst>
  </p:cSld>
  <p:clrMap bg1="lt1" tx1="dk1" bg2="lt2" tx2="dk2" accent1="accent1" accent2="accent2" accent3="accent3" accent4="accent4" accent5="accent5" accent6="accent6" hlink="hlink" folHlink="folHlink"/>
  <p:sldLayoutIdLst>
    <p:sldLayoutId id="2147483720" r:id="rId1"/>
    <p:sldLayoutId id="2147483717" r:id="rId2"/>
    <p:sldLayoutId id="2147483719" r:id="rId3"/>
  </p:sldLayoutIdLst>
  <p:transition/>
  <p:hf hdr="0" ftr="0" dt="0"/>
  <p:txStyles>
    <p:titleStyle>
      <a:lvl1pPr algn="l" defTabSz="914400" rtl="0" eaLnBrk="1" latinLnBrk="0" hangingPunct="1">
        <a:lnSpc>
          <a:spcPct val="90000"/>
        </a:lnSpc>
        <a:spcBef>
          <a:spcPct val="0"/>
        </a:spcBef>
        <a:buNone/>
        <a:defRPr sz="2500" kern="1200">
          <a:solidFill>
            <a:sysClr val="windowText" lastClr="000000"/>
          </a:solidFill>
          <a:latin typeface="Open Sans" charset="0"/>
          <a:ea typeface="Open Sans" charset="0"/>
          <a:cs typeface="Open Sans" charset="0"/>
        </a:defRPr>
      </a:lvl1pPr>
    </p:titleStyle>
    <p:bodyStyle>
      <a:lvl1pPr marL="9525" indent="-9525" algn="l" defTabSz="914400" rtl="0" eaLnBrk="1" latinLnBrk="0" hangingPunct="1">
        <a:lnSpc>
          <a:spcPct val="90000"/>
        </a:lnSpc>
        <a:spcBef>
          <a:spcPts val="1000"/>
        </a:spcBef>
        <a:buFont typeface=".AppleSystemUIFont" charset="-120"/>
        <a:buChar char=" "/>
        <a:defRPr sz="2000" kern="1200">
          <a:solidFill>
            <a:schemeClr val="tx1"/>
          </a:solidFill>
          <a:latin typeface="Open Sans" charset="0"/>
          <a:ea typeface="Open Sans" charset="0"/>
          <a:cs typeface="Open Sans" charset="0"/>
        </a:defRPr>
      </a:lvl1pPr>
      <a:lvl2pPr marL="409575" indent="-149225" algn="l" defTabSz="914400" rtl="0" eaLnBrk="1" latinLnBrk="0" hangingPunct="1">
        <a:lnSpc>
          <a:spcPct val="90000"/>
        </a:lnSpc>
        <a:spcBef>
          <a:spcPts val="500"/>
        </a:spcBef>
        <a:buFont typeface=".AppleSystemUIFont" charset="-120"/>
        <a:buChar char="-"/>
        <a:defRPr sz="1800" kern="1200">
          <a:solidFill>
            <a:schemeClr val="tx1"/>
          </a:solidFill>
          <a:latin typeface="Open Sans" charset="0"/>
          <a:ea typeface="Open Sans" charset="0"/>
          <a:cs typeface="Open Sans" charset="0"/>
        </a:defRPr>
      </a:lvl2pPr>
      <a:lvl3pPr marL="584200" indent="-174625" algn="l" defTabSz="914400" rtl="0" eaLnBrk="1" latinLnBrk="0" hangingPunct="1">
        <a:lnSpc>
          <a:spcPct val="90000"/>
        </a:lnSpc>
        <a:spcBef>
          <a:spcPts val="500"/>
        </a:spcBef>
        <a:buFont typeface=".AppleSystemUIFont" charset="-120"/>
        <a:buChar char="&gt;"/>
        <a:defRPr sz="1600" kern="1200">
          <a:solidFill>
            <a:schemeClr val="tx1"/>
          </a:solidFill>
          <a:latin typeface="Open Sans" charset="0"/>
          <a:ea typeface="Open Sans" charset="0"/>
          <a:cs typeface="Open Sans" charset="0"/>
        </a:defRPr>
      </a:lvl3pPr>
      <a:lvl4pPr marL="311150" indent="-217488" algn="l" defTabSz="914400" rtl="0" eaLnBrk="1" latinLnBrk="0" hangingPunct="1">
        <a:lnSpc>
          <a:spcPct val="90000"/>
        </a:lnSpc>
        <a:spcBef>
          <a:spcPts val="500"/>
        </a:spcBef>
        <a:buFont typeface="Arial"/>
        <a:buChar char="•"/>
        <a:defRPr sz="2000" kern="1200">
          <a:solidFill>
            <a:schemeClr val="tx1"/>
          </a:solidFill>
          <a:latin typeface="Open Sans" charset="0"/>
          <a:ea typeface="Open Sans" charset="0"/>
          <a:cs typeface="Open Sans" charset="0"/>
        </a:defRPr>
      </a:lvl4pPr>
      <a:lvl5pPr marL="9525" indent="0" algn="l" defTabSz="914400" rtl="0" eaLnBrk="1" latinLnBrk="0" hangingPunct="1">
        <a:lnSpc>
          <a:spcPct val="90000"/>
        </a:lnSpc>
        <a:spcBef>
          <a:spcPts val="500"/>
        </a:spcBef>
        <a:buFont typeface=".AppleSystemUIFont" charset="-120"/>
        <a:buChar char=" "/>
        <a:defRPr sz="1800" b="1" kern="1200">
          <a:solidFill>
            <a:schemeClr val="tx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custDataLst>
              <p:tags r:id="rId17"/>
            </p:custDataLst>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custDataLst>
              <p:tags r:id="rId18"/>
            </p:custDataLst>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custDataLst>
              <p:tags r:id="rId19"/>
            </p:custDataLst>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a:t>11/5/2019</a:t>
            </a:fld>
            <a:endParaRPr lang="en-US"/>
          </a:p>
        </p:txBody>
      </p:sp>
      <p:sp>
        <p:nvSpPr>
          <p:cNvPr id="5" name="Footer Placeholder 4"/>
          <p:cNvSpPr>
            <a:spLocks noGrp="1"/>
          </p:cNvSpPr>
          <p:nvPr>
            <p:ph type="ftr" sz="quarter" idx="3"/>
            <p:custDataLst>
              <p:tags r:id="rId20"/>
            </p:custDataLst>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custDataLst>
              <p:tags r:id="rId21"/>
            </p:custDataLst>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CEE783-4751-3447-A075-565592F019DC}" type="slidenum">
              <a:rPr lang="en-US" smtClean="0"/>
              <a:t>‹#›</a:t>
            </a:fld>
            <a:endParaRPr lang="en-US"/>
          </a:p>
        </p:txBody>
      </p:sp>
      <p:grpSp>
        <p:nvGrpSpPr>
          <p:cNvPr id="7" name="Group 6"/>
          <p:cNvGrpSpPr/>
          <p:nvPr userDrawn="1">
            <p:custDataLst>
              <p:tags r:id="rId22"/>
            </p:custDataLst>
          </p:nvPr>
        </p:nvGrpSpPr>
        <p:grpSpPr>
          <a:xfrm>
            <a:off x="0" y="0"/>
            <a:ext cx="12200308" cy="6858000"/>
            <a:chOff x="0" y="0"/>
            <a:chExt cx="12200308" cy="6858000"/>
          </a:xfrm>
        </p:grpSpPr>
        <p:sp>
          <p:nvSpPr>
            <p:cNvPr id="8" name="Rectangle 7"/>
            <p:cNvSpPr/>
            <p:nvPr userDrawn="1">
              <p:custDataLst>
                <p:tags r:id="rId24"/>
              </p:custDataLst>
            </p:nvPr>
          </p:nvSpPr>
          <p:spPr>
            <a:xfrm>
              <a:off x="0" y="0"/>
              <a:ext cx="396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custDataLst>
                <p:tags r:id="rId25"/>
              </p:custDataLst>
            </p:nvPr>
          </p:nvSpPr>
          <p:spPr>
            <a:xfrm>
              <a:off x="11804308" y="0"/>
              <a:ext cx="396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custDataLst>
                <p:tags r:id="rId26"/>
              </p:custDataLst>
            </p:nvPr>
          </p:nvSpPr>
          <p:spPr>
            <a:xfrm rot="5400000">
              <a:off x="5898000" y="560549"/>
              <a:ext cx="396000" cy="12192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custDataLst>
                <p:tags r:id="rId27"/>
              </p:custDataLst>
            </p:nvPr>
          </p:nvSpPr>
          <p:spPr>
            <a:xfrm rot="5400000">
              <a:off x="5898000" y="-5898000"/>
              <a:ext cx="396000" cy="12192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Rectangle 11"/>
          <p:cNvSpPr/>
          <p:nvPr userDrawn="1">
            <p:custDataLst>
              <p:tags r:id="rId23"/>
            </p:custDataLst>
          </p:nvPr>
        </p:nvSpPr>
        <p:spPr>
          <a:xfrm>
            <a:off x="1513490" y="0"/>
            <a:ext cx="2067910" cy="94593"/>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34989628"/>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 id="2147483760" r:id="rId13"/>
    <p:sldLayoutId id="2147483761" r:id="rId14"/>
    <p:sldLayoutId id="2147483724" r:id="rId15"/>
  </p:sldLayoutIdLst>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213.xml"/><Relationship Id="rId7" Type="http://schemas.openxmlformats.org/officeDocument/2006/relationships/notesSlide" Target="../notesSlides/notesSlide1.xml"/><Relationship Id="rId2" Type="http://schemas.openxmlformats.org/officeDocument/2006/relationships/tags" Target="../tags/tag212.xml"/><Relationship Id="rId1" Type="http://schemas.openxmlformats.org/officeDocument/2006/relationships/tags" Target="../tags/tag211.xml"/><Relationship Id="rId6" Type="http://schemas.openxmlformats.org/officeDocument/2006/relationships/slideLayout" Target="../slideLayouts/slideLayout50.xml"/><Relationship Id="rId5" Type="http://schemas.openxmlformats.org/officeDocument/2006/relationships/tags" Target="../tags/tag215.xml"/><Relationship Id="rId4" Type="http://schemas.openxmlformats.org/officeDocument/2006/relationships/tags" Target="../tags/tag214.xml"/></Relationships>
</file>

<file path=ppt/slides/_rels/slide1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265.xml"/><Relationship Id="rId7" Type="http://schemas.openxmlformats.org/officeDocument/2006/relationships/notesSlide" Target="../notesSlides/notesSlide10.xml"/><Relationship Id="rId2" Type="http://schemas.openxmlformats.org/officeDocument/2006/relationships/tags" Target="../tags/tag264.xml"/><Relationship Id="rId1" Type="http://schemas.openxmlformats.org/officeDocument/2006/relationships/tags" Target="../tags/tag263.xml"/><Relationship Id="rId6" Type="http://schemas.openxmlformats.org/officeDocument/2006/relationships/slideLayout" Target="../slideLayouts/slideLayout3.xml"/><Relationship Id="rId5" Type="http://schemas.openxmlformats.org/officeDocument/2006/relationships/tags" Target="../tags/tag267.xml"/><Relationship Id="rId4" Type="http://schemas.openxmlformats.org/officeDocument/2006/relationships/tags" Target="../tags/tag266.xml"/></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11.xml"/><Relationship Id="rId3" Type="http://schemas.openxmlformats.org/officeDocument/2006/relationships/tags" Target="../tags/tag270.xml"/><Relationship Id="rId7" Type="http://schemas.openxmlformats.org/officeDocument/2006/relationships/slideLayout" Target="../slideLayouts/slideLayout2.xml"/><Relationship Id="rId2" Type="http://schemas.openxmlformats.org/officeDocument/2006/relationships/tags" Target="../tags/tag269.xml"/><Relationship Id="rId1" Type="http://schemas.openxmlformats.org/officeDocument/2006/relationships/tags" Target="../tags/tag268.xml"/><Relationship Id="rId6" Type="http://schemas.openxmlformats.org/officeDocument/2006/relationships/tags" Target="../tags/tag273.xml"/><Relationship Id="rId5" Type="http://schemas.openxmlformats.org/officeDocument/2006/relationships/tags" Target="../tags/tag272.xml"/><Relationship Id="rId10" Type="http://schemas.openxmlformats.org/officeDocument/2006/relationships/image" Target="../media/image13.png"/><Relationship Id="rId4" Type="http://schemas.openxmlformats.org/officeDocument/2006/relationships/tags" Target="../tags/tag271.xml"/><Relationship Id="rId9"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tags" Target="../tags/tag276.xml"/><Relationship Id="rId7" Type="http://schemas.openxmlformats.org/officeDocument/2006/relationships/image" Target="../media/image10.png"/><Relationship Id="rId2" Type="http://schemas.openxmlformats.org/officeDocument/2006/relationships/tags" Target="../tags/tag275.xml"/><Relationship Id="rId1" Type="http://schemas.openxmlformats.org/officeDocument/2006/relationships/tags" Target="../tags/tag274.xml"/><Relationship Id="rId6" Type="http://schemas.openxmlformats.org/officeDocument/2006/relationships/notesSlide" Target="../notesSlides/notesSlide12.xml"/><Relationship Id="rId5" Type="http://schemas.openxmlformats.org/officeDocument/2006/relationships/slideLayout" Target="../slideLayouts/slideLayout4.xml"/><Relationship Id="rId4" Type="http://schemas.openxmlformats.org/officeDocument/2006/relationships/tags" Target="../tags/tag277.xml"/></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13.xml"/><Relationship Id="rId3" Type="http://schemas.openxmlformats.org/officeDocument/2006/relationships/tags" Target="../tags/tag280.xml"/><Relationship Id="rId7" Type="http://schemas.openxmlformats.org/officeDocument/2006/relationships/slideLayout" Target="../slideLayouts/slideLayout7.xml"/><Relationship Id="rId2" Type="http://schemas.openxmlformats.org/officeDocument/2006/relationships/tags" Target="../tags/tag279.xml"/><Relationship Id="rId1" Type="http://schemas.openxmlformats.org/officeDocument/2006/relationships/tags" Target="../tags/tag278.xml"/><Relationship Id="rId6" Type="http://schemas.openxmlformats.org/officeDocument/2006/relationships/tags" Target="../tags/tag283.xml"/><Relationship Id="rId5" Type="http://schemas.openxmlformats.org/officeDocument/2006/relationships/tags" Target="../tags/tag282.xml"/><Relationship Id="rId4" Type="http://schemas.openxmlformats.org/officeDocument/2006/relationships/tags" Target="../tags/tag281.xml"/><Relationship Id="rId9" Type="http://schemas.openxmlformats.org/officeDocument/2006/relationships/image" Target="../media/image10.png"/></Relationships>
</file>

<file path=ppt/slides/_rels/slide1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286.xml"/><Relationship Id="rId7" Type="http://schemas.openxmlformats.org/officeDocument/2006/relationships/notesSlide" Target="../notesSlides/notesSlide14.xml"/><Relationship Id="rId2" Type="http://schemas.openxmlformats.org/officeDocument/2006/relationships/tags" Target="../tags/tag285.xml"/><Relationship Id="rId1" Type="http://schemas.openxmlformats.org/officeDocument/2006/relationships/tags" Target="../tags/tag284.xml"/><Relationship Id="rId6" Type="http://schemas.openxmlformats.org/officeDocument/2006/relationships/slideLayout" Target="../slideLayouts/slideLayout2.xml"/><Relationship Id="rId5" Type="http://schemas.openxmlformats.org/officeDocument/2006/relationships/tags" Target="../tags/tag288.xml"/><Relationship Id="rId4" Type="http://schemas.openxmlformats.org/officeDocument/2006/relationships/tags" Target="../tags/tag287.xml"/></Relationships>
</file>

<file path=ppt/slides/_rels/slide15.xml.rels><?xml version="1.0" encoding="UTF-8" standalone="yes"?>
<Relationships xmlns="http://schemas.openxmlformats.org/package/2006/relationships"><Relationship Id="rId3" Type="http://schemas.openxmlformats.org/officeDocument/2006/relationships/tags" Target="../tags/tag291.xml"/><Relationship Id="rId2" Type="http://schemas.openxmlformats.org/officeDocument/2006/relationships/tags" Target="../tags/tag290.xml"/><Relationship Id="rId1" Type="http://schemas.openxmlformats.org/officeDocument/2006/relationships/tags" Target="../tags/tag289.xml"/><Relationship Id="rId6" Type="http://schemas.openxmlformats.org/officeDocument/2006/relationships/notesSlide" Target="../notesSlides/notesSlide15.xml"/><Relationship Id="rId5" Type="http://schemas.openxmlformats.org/officeDocument/2006/relationships/slideLayout" Target="../slideLayouts/slideLayout8.xml"/><Relationship Id="rId4" Type="http://schemas.openxmlformats.org/officeDocument/2006/relationships/tags" Target="../tags/tag292.xml"/></Relationships>
</file>

<file path=ppt/slides/_rels/slide1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295.xml"/><Relationship Id="rId7" Type="http://schemas.openxmlformats.org/officeDocument/2006/relationships/notesSlide" Target="../notesSlides/notesSlide16.xml"/><Relationship Id="rId2" Type="http://schemas.openxmlformats.org/officeDocument/2006/relationships/tags" Target="../tags/tag294.xml"/><Relationship Id="rId1" Type="http://schemas.openxmlformats.org/officeDocument/2006/relationships/tags" Target="../tags/tag293.xml"/><Relationship Id="rId6" Type="http://schemas.openxmlformats.org/officeDocument/2006/relationships/slideLayout" Target="../slideLayouts/slideLayout9.xml"/><Relationship Id="rId5" Type="http://schemas.openxmlformats.org/officeDocument/2006/relationships/tags" Target="../tags/tag297.xml"/><Relationship Id="rId4" Type="http://schemas.openxmlformats.org/officeDocument/2006/relationships/tags" Target="../tags/tag296.xml"/></Relationships>
</file>

<file path=ppt/slides/_rels/slide17.xml.rels><?xml version="1.0" encoding="UTF-8" standalone="yes"?>
<Relationships xmlns="http://schemas.openxmlformats.org/package/2006/relationships"><Relationship Id="rId8" Type="http://schemas.openxmlformats.org/officeDocument/2006/relationships/notesSlide" Target="../notesSlides/notesSlide17.xml"/><Relationship Id="rId3" Type="http://schemas.openxmlformats.org/officeDocument/2006/relationships/tags" Target="../tags/tag300.xml"/><Relationship Id="rId7" Type="http://schemas.openxmlformats.org/officeDocument/2006/relationships/slideLayout" Target="../slideLayouts/slideLayout10.xml"/><Relationship Id="rId2" Type="http://schemas.openxmlformats.org/officeDocument/2006/relationships/tags" Target="../tags/tag299.xml"/><Relationship Id="rId1" Type="http://schemas.openxmlformats.org/officeDocument/2006/relationships/tags" Target="../tags/tag298.xml"/><Relationship Id="rId6" Type="http://schemas.openxmlformats.org/officeDocument/2006/relationships/tags" Target="../tags/tag303.xml"/><Relationship Id="rId5" Type="http://schemas.openxmlformats.org/officeDocument/2006/relationships/tags" Target="../tags/tag302.xml"/><Relationship Id="rId4" Type="http://schemas.openxmlformats.org/officeDocument/2006/relationships/tags" Target="../tags/tag301.xml"/><Relationship Id="rId9"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tags" Target="../tags/tag306.xml"/><Relationship Id="rId7" Type="http://schemas.openxmlformats.org/officeDocument/2006/relationships/image" Target="../media/image10.png"/><Relationship Id="rId2" Type="http://schemas.openxmlformats.org/officeDocument/2006/relationships/tags" Target="../tags/tag305.xml"/><Relationship Id="rId1" Type="http://schemas.openxmlformats.org/officeDocument/2006/relationships/tags" Target="../tags/tag304.xml"/><Relationship Id="rId6" Type="http://schemas.openxmlformats.org/officeDocument/2006/relationships/notesSlide" Target="../notesSlides/notesSlide18.xml"/><Relationship Id="rId5" Type="http://schemas.openxmlformats.org/officeDocument/2006/relationships/slideLayout" Target="../slideLayouts/slideLayout11.xml"/><Relationship Id="rId4" Type="http://schemas.openxmlformats.org/officeDocument/2006/relationships/tags" Target="../tags/tag307.xml"/></Relationships>
</file>

<file path=ppt/slides/_rels/slide19.xml.rels><?xml version="1.0" encoding="UTF-8" standalone="yes"?>
<Relationships xmlns="http://schemas.openxmlformats.org/package/2006/relationships"><Relationship Id="rId3" Type="http://schemas.openxmlformats.org/officeDocument/2006/relationships/tags" Target="../tags/tag310.xml"/><Relationship Id="rId2" Type="http://schemas.openxmlformats.org/officeDocument/2006/relationships/tags" Target="../tags/tag309.xml"/><Relationship Id="rId1" Type="http://schemas.openxmlformats.org/officeDocument/2006/relationships/tags" Target="../tags/tag308.xml"/><Relationship Id="rId6" Type="http://schemas.openxmlformats.org/officeDocument/2006/relationships/notesSlide" Target="../notesSlides/notesSlide19.xml"/><Relationship Id="rId5" Type="http://schemas.openxmlformats.org/officeDocument/2006/relationships/slideLayout" Target="../slideLayouts/slideLayout15.xml"/><Relationship Id="rId4" Type="http://schemas.openxmlformats.org/officeDocument/2006/relationships/tags" Target="../tags/tag311.xml"/></Relationships>
</file>

<file path=ppt/slides/_rels/slide2.xml.rels><?xml version="1.0" encoding="UTF-8" standalone="yes"?>
<Relationships xmlns="http://schemas.openxmlformats.org/package/2006/relationships"><Relationship Id="rId8" Type="http://schemas.openxmlformats.org/officeDocument/2006/relationships/tags" Target="../tags/tag223.xml"/><Relationship Id="rId13" Type="http://schemas.openxmlformats.org/officeDocument/2006/relationships/image" Target="../media/image12.png"/><Relationship Id="rId3" Type="http://schemas.openxmlformats.org/officeDocument/2006/relationships/tags" Target="../tags/tag218.xml"/><Relationship Id="rId7" Type="http://schemas.openxmlformats.org/officeDocument/2006/relationships/tags" Target="../tags/tag222.xml"/><Relationship Id="rId12" Type="http://schemas.openxmlformats.org/officeDocument/2006/relationships/image" Target="../media/image11.png"/><Relationship Id="rId2" Type="http://schemas.openxmlformats.org/officeDocument/2006/relationships/tags" Target="../tags/tag217.xml"/><Relationship Id="rId1" Type="http://schemas.openxmlformats.org/officeDocument/2006/relationships/tags" Target="../tags/tag216.xml"/><Relationship Id="rId6" Type="http://schemas.openxmlformats.org/officeDocument/2006/relationships/tags" Target="../tags/tag221.xml"/><Relationship Id="rId11" Type="http://schemas.openxmlformats.org/officeDocument/2006/relationships/notesSlide" Target="../notesSlides/notesSlide2.xml"/><Relationship Id="rId5" Type="http://schemas.openxmlformats.org/officeDocument/2006/relationships/tags" Target="../tags/tag220.xml"/><Relationship Id="rId10" Type="http://schemas.openxmlformats.org/officeDocument/2006/relationships/slideLayout" Target="../slideLayouts/slideLayout52.xml"/><Relationship Id="rId4" Type="http://schemas.openxmlformats.org/officeDocument/2006/relationships/tags" Target="../tags/tag219.xml"/><Relationship Id="rId9" Type="http://schemas.openxmlformats.org/officeDocument/2006/relationships/tags" Target="../tags/tag224.xml"/><Relationship Id="rId14" Type="http://schemas.openxmlformats.org/officeDocument/2006/relationships/image" Target="../media/image10.png"/></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20.xml"/><Relationship Id="rId3" Type="http://schemas.openxmlformats.org/officeDocument/2006/relationships/tags" Target="../tags/tag314.xml"/><Relationship Id="rId7" Type="http://schemas.openxmlformats.org/officeDocument/2006/relationships/slideLayout" Target="../slideLayouts/slideLayout16.xml"/><Relationship Id="rId2" Type="http://schemas.openxmlformats.org/officeDocument/2006/relationships/tags" Target="../tags/tag313.xml"/><Relationship Id="rId1" Type="http://schemas.openxmlformats.org/officeDocument/2006/relationships/tags" Target="../tags/tag312.xml"/><Relationship Id="rId6" Type="http://schemas.openxmlformats.org/officeDocument/2006/relationships/tags" Target="../tags/tag317.xml"/><Relationship Id="rId5" Type="http://schemas.openxmlformats.org/officeDocument/2006/relationships/tags" Target="../tags/tag316.xml"/><Relationship Id="rId4" Type="http://schemas.openxmlformats.org/officeDocument/2006/relationships/tags" Target="../tags/tag315.xml"/><Relationship Id="rId9"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6.xml"/><Relationship Id="rId1" Type="http://schemas.openxmlformats.org/officeDocument/2006/relationships/tags" Target="../tags/tag318.xml"/><Relationship Id="rId5" Type="http://schemas.openxmlformats.org/officeDocument/2006/relationships/image" Target="../media/image10.png"/><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16.xml"/><Relationship Id="rId1" Type="http://schemas.openxmlformats.org/officeDocument/2006/relationships/tags" Target="../tags/tag319.xml"/><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tags" Target="../tags/tag322.xml"/><Relationship Id="rId2" Type="http://schemas.openxmlformats.org/officeDocument/2006/relationships/tags" Target="../tags/tag321.xml"/><Relationship Id="rId1" Type="http://schemas.openxmlformats.org/officeDocument/2006/relationships/tags" Target="../tags/tag320.xml"/><Relationship Id="rId6" Type="http://schemas.openxmlformats.org/officeDocument/2006/relationships/notesSlide" Target="../notesSlides/notesSlide22.xml"/><Relationship Id="rId5" Type="http://schemas.openxmlformats.org/officeDocument/2006/relationships/slideLayout" Target="../slideLayouts/slideLayout22.xml"/><Relationship Id="rId4" Type="http://schemas.openxmlformats.org/officeDocument/2006/relationships/tags" Target="../tags/tag323.xml"/></Relationships>
</file>

<file path=ppt/slides/_rels/slide2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326.xml"/><Relationship Id="rId7" Type="http://schemas.openxmlformats.org/officeDocument/2006/relationships/notesSlide" Target="../notesSlides/notesSlide23.xml"/><Relationship Id="rId2" Type="http://schemas.openxmlformats.org/officeDocument/2006/relationships/tags" Target="../tags/tag325.xml"/><Relationship Id="rId1" Type="http://schemas.openxmlformats.org/officeDocument/2006/relationships/tags" Target="../tags/tag324.xml"/><Relationship Id="rId6" Type="http://schemas.openxmlformats.org/officeDocument/2006/relationships/slideLayout" Target="../slideLayouts/slideLayout23.xml"/><Relationship Id="rId5" Type="http://schemas.openxmlformats.org/officeDocument/2006/relationships/tags" Target="../tags/tag328.xml"/><Relationship Id="rId4" Type="http://schemas.openxmlformats.org/officeDocument/2006/relationships/tags" Target="../tags/tag327.xml"/></Relationships>
</file>

<file path=ppt/slides/_rels/slide25.xml.rels><?xml version="1.0" encoding="UTF-8" standalone="yes"?>
<Relationships xmlns="http://schemas.openxmlformats.org/package/2006/relationships"><Relationship Id="rId8" Type="http://schemas.openxmlformats.org/officeDocument/2006/relationships/tags" Target="../tags/tag336.xml"/><Relationship Id="rId3" Type="http://schemas.openxmlformats.org/officeDocument/2006/relationships/tags" Target="../tags/tag331.xml"/><Relationship Id="rId7" Type="http://schemas.openxmlformats.org/officeDocument/2006/relationships/tags" Target="../tags/tag335.xml"/><Relationship Id="rId2" Type="http://schemas.openxmlformats.org/officeDocument/2006/relationships/tags" Target="../tags/tag330.xml"/><Relationship Id="rId1" Type="http://schemas.openxmlformats.org/officeDocument/2006/relationships/tags" Target="../tags/tag329.xml"/><Relationship Id="rId6" Type="http://schemas.openxmlformats.org/officeDocument/2006/relationships/tags" Target="../tags/tag334.xml"/><Relationship Id="rId11" Type="http://schemas.openxmlformats.org/officeDocument/2006/relationships/image" Target="../media/image10.png"/><Relationship Id="rId5" Type="http://schemas.openxmlformats.org/officeDocument/2006/relationships/tags" Target="../tags/tag333.xml"/><Relationship Id="rId10" Type="http://schemas.openxmlformats.org/officeDocument/2006/relationships/notesSlide" Target="../notesSlides/notesSlide24.xml"/><Relationship Id="rId4" Type="http://schemas.openxmlformats.org/officeDocument/2006/relationships/tags" Target="../tags/tag332.xml"/><Relationship Id="rId9"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3" Type="http://schemas.openxmlformats.org/officeDocument/2006/relationships/tags" Target="../tags/tag339.xml"/><Relationship Id="rId7" Type="http://schemas.openxmlformats.org/officeDocument/2006/relationships/image" Target="../media/image10.png"/><Relationship Id="rId2" Type="http://schemas.openxmlformats.org/officeDocument/2006/relationships/tags" Target="../tags/tag338.xml"/><Relationship Id="rId1" Type="http://schemas.openxmlformats.org/officeDocument/2006/relationships/tags" Target="../tags/tag337.xml"/><Relationship Id="rId6" Type="http://schemas.openxmlformats.org/officeDocument/2006/relationships/notesSlide" Target="../notesSlides/notesSlide25.xml"/><Relationship Id="rId5" Type="http://schemas.openxmlformats.org/officeDocument/2006/relationships/slideLayout" Target="../slideLayouts/slideLayout25.xml"/><Relationship Id="rId4" Type="http://schemas.openxmlformats.org/officeDocument/2006/relationships/tags" Target="../tags/tag340.xml"/></Relationships>
</file>

<file path=ppt/slides/_rels/slide2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343.xml"/><Relationship Id="rId7" Type="http://schemas.openxmlformats.org/officeDocument/2006/relationships/notesSlide" Target="../notesSlides/notesSlide26.xml"/><Relationship Id="rId2" Type="http://schemas.openxmlformats.org/officeDocument/2006/relationships/tags" Target="../tags/tag342.xml"/><Relationship Id="rId1" Type="http://schemas.openxmlformats.org/officeDocument/2006/relationships/tags" Target="../tags/tag341.xml"/><Relationship Id="rId6" Type="http://schemas.openxmlformats.org/officeDocument/2006/relationships/slideLayout" Target="../slideLayouts/slideLayout27.xml"/><Relationship Id="rId5" Type="http://schemas.openxmlformats.org/officeDocument/2006/relationships/tags" Target="../tags/tag345.xml"/><Relationship Id="rId4" Type="http://schemas.openxmlformats.org/officeDocument/2006/relationships/tags" Target="../tags/tag344.xml"/></Relationships>
</file>

<file path=ppt/slides/_rels/slide2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348.xml"/><Relationship Id="rId7" Type="http://schemas.openxmlformats.org/officeDocument/2006/relationships/notesSlide" Target="../notesSlides/notesSlide27.xml"/><Relationship Id="rId2" Type="http://schemas.openxmlformats.org/officeDocument/2006/relationships/tags" Target="../tags/tag347.xml"/><Relationship Id="rId1" Type="http://schemas.openxmlformats.org/officeDocument/2006/relationships/tags" Target="../tags/tag346.xml"/><Relationship Id="rId6" Type="http://schemas.openxmlformats.org/officeDocument/2006/relationships/slideLayout" Target="../slideLayouts/slideLayout23.xml"/><Relationship Id="rId5" Type="http://schemas.openxmlformats.org/officeDocument/2006/relationships/tags" Target="../tags/tag350.xml"/><Relationship Id="rId4" Type="http://schemas.openxmlformats.org/officeDocument/2006/relationships/tags" Target="../tags/tag349.xml"/></Relationships>
</file>

<file path=ppt/slides/_rels/slide29.xml.rels><?xml version="1.0" encoding="UTF-8" standalone="yes"?>
<Relationships xmlns="http://schemas.openxmlformats.org/package/2006/relationships"><Relationship Id="rId3" Type="http://schemas.openxmlformats.org/officeDocument/2006/relationships/tags" Target="../tags/tag353.xml"/><Relationship Id="rId2" Type="http://schemas.openxmlformats.org/officeDocument/2006/relationships/tags" Target="../tags/tag352.xml"/><Relationship Id="rId1" Type="http://schemas.openxmlformats.org/officeDocument/2006/relationships/tags" Target="../tags/tag351.xml"/><Relationship Id="rId6" Type="http://schemas.openxmlformats.org/officeDocument/2006/relationships/notesSlide" Target="../notesSlides/notesSlide28.xml"/><Relationship Id="rId5" Type="http://schemas.openxmlformats.org/officeDocument/2006/relationships/slideLayout" Target="../slideLayouts/slideLayout29.xml"/><Relationship Id="rId4" Type="http://schemas.openxmlformats.org/officeDocument/2006/relationships/tags" Target="../tags/tag354.xml"/></Relationships>
</file>

<file path=ppt/slides/_rels/slide3.xml.rels><?xml version="1.0" encoding="UTF-8" standalone="yes"?>
<Relationships xmlns="http://schemas.openxmlformats.org/package/2006/relationships"><Relationship Id="rId3" Type="http://schemas.openxmlformats.org/officeDocument/2006/relationships/tags" Target="../tags/tag227.xml"/><Relationship Id="rId2" Type="http://schemas.openxmlformats.org/officeDocument/2006/relationships/tags" Target="../tags/tag226.xml"/><Relationship Id="rId1" Type="http://schemas.openxmlformats.org/officeDocument/2006/relationships/tags" Target="../tags/tag225.xml"/><Relationship Id="rId6" Type="http://schemas.openxmlformats.org/officeDocument/2006/relationships/image" Target="../media/image10.png"/><Relationship Id="rId5" Type="http://schemas.openxmlformats.org/officeDocument/2006/relationships/notesSlide" Target="../notesSlides/notesSlide3.xml"/><Relationship Id="rId4" Type="http://schemas.openxmlformats.org/officeDocument/2006/relationships/slideLayout" Target="../slideLayouts/slideLayout43.xml"/></Relationships>
</file>

<file path=ppt/slides/_rels/slide3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357.xml"/><Relationship Id="rId7" Type="http://schemas.openxmlformats.org/officeDocument/2006/relationships/notesSlide" Target="../notesSlides/notesSlide29.xml"/><Relationship Id="rId2" Type="http://schemas.openxmlformats.org/officeDocument/2006/relationships/tags" Target="../tags/tag356.xml"/><Relationship Id="rId1" Type="http://schemas.openxmlformats.org/officeDocument/2006/relationships/tags" Target="../tags/tag355.xml"/><Relationship Id="rId6" Type="http://schemas.openxmlformats.org/officeDocument/2006/relationships/slideLayout" Target="../slideLayouts/slideLayout30.xml"/><Relationship Id="rId5" Type="http://schemas.openxmlformats.org/officeDocument/2006/relationships/tags" Target="../tags/tag359.xml"/><Relationship Id="rId4" Type="http://schemas.openxmlformats.org/officeDocument/2006/relationships/tags" Target="../tags/tag358.xml"/></Relationships>
</file>

<file path=ppt/slides/_rels/slide3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362.xml"/><Relationship Id="rId7" Type="http://schemas.openxmlformats.org/officeDocument/2006/relationships/notesSlide" Target="../notesSlides/notesSlide30.xml"/><Relationship Id="rId2" Type="http://schemas.openxmlformats.org/officeDocument/2006/relationships/tags" Target="../tags/tag361.xml"/><Relationship Id="rId1" Type="http://schemas.openxmlformats.org/officeDocument/2006/relationships/tags" Target="../tags/tag360.xml"/><Relationship Id="rId6" Type="http://schemas.openxmlformats.org/officeDocument/2006/relationships/slideLayout" Target="../slideLayouts/slideLayout31.xml"/><Relationship Id="rId5" Type="http://schemas.openxmlformats.org/officeDocument/2006/relationships/tags" Target="../tags/tag364.xml"/><Relationship Id="rId4" Type="http://schemas.openxmlformats.org/officeDocument/2006/relationships/tags" Target="../tags/tag363.xml"/></Relationships>
</file>

<file path=ppt/slides/_rels/slide32.xml.rels><?xml version="1.0" encoding="UTF-8" standalone="yes"?>
<Relationships xmlns="http://schemas.openxmlformats.org/package/2006/relationships"><Relationship Id="rId3" Type="http://schemas.openxmlformats.org/officeDocument/2006/relationships/tags" Target="../tags/tag367.xml"/><Relationship Id="rId7" Type="http://schemas.openxmlformats.org/officeDocument/2006/relationships/image" Target="../media/image10.png"/><Relationship Id="rId2" Type="http://schemas.openxmlformats.org/officeDocument/2006/relationships/tags" Target="../tags/tag366.xml"/><Relationship Id="rId1" Type="http://schemas.openxmlformats.org/officeDocument/2006/relationships/tags" Target="../tags/tag365.xml"/><Relationship Id="rId6" Type="http://schemas.openxmlformats.org/officeDocument/2006/relationships/notesSlide" Target="../notesSlides/notesSlide31.xml"/><Relationship Id="rId5" Type="http://schemas.openxmlformats.org/officeDocument/2006/relationships/slideLayout" Target="../slideLayouts/slideLayout32.xml"/><Relationship Id="rId4" Type="http://schemas.openxmlformats.org/officeDocument/2006/relationships/tags" Target="../tags/tag368.xml"/></Relationships>
</file>

<file path=ppt/slides/_rels/slide3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371.xml"/><Relationship Id="rId7" Type="http://schemas.openxmlformats.org/officeDocument/2006/relationships/notesSlide" Target="../notesSlides/notesSlide32.xml"/><Relationship Id="rId2" Type="http://schemas.openxmlformats.org/officeDocument/2006/relationships/tags" Target="../tags/tag370.xml"/><Relationship Id="rId1" Type="http://schemas.openxmlformats.org/officeDocument/2006/relationships/tags" Target="../tags/tag369.xml"/><Relationship Id="rId6" Type="http://schemas.openxmlformats.org/officeDocument/2006/relationships/slideLayout" Target="../slideLayouts/slideLayout30.xml"/><Relationship Id="rId5" Type="http://schemas.openxmlformats.org/officeDocument/2006/relationships/tags" Target="../tags/tag373.xml"/><Relationship Id="rId4" Type="http://schemas.openxmlformats.org/officeDocument/2006/relationships/tags" Target="../tags/tag372.xml"/></Relationships>
</file>

<file path=ppt/slides/_rels/slide34.xml.rels><?xml version="1.0" encoding="UTF-8" standalone="yes"?>
<Relationships xmlns="http://schemas.openxmlformats.org/package/2006/relationships"><Relationship Id="rId3" Type="http://schemas.openxmlformats.org/officeDocument/2006/relationships/tags" Target="../tags/tag376.xml"/><Relationship Id="rId7" Type="http://schemas.openxmlformats.org/officeDocument/2006/relationships/image" Target="../media/image10.png"/><Relationship Id="rId2" Type="http://schemas.openxmlformats.org/officeDocument/2006/relationships/tags" Target="../tags/tag375.xml"/><Relationship Id="rId1" Type="http://schemas.openxmlformats.org/officeDocument/2006/relationships/tags" Target="../tags/tag374.xml"/><Relationship Id="rId6" Type="http://schemas.openxmlformats.org/officeDocument/2006/relationships/notesSlide" Target="../notesSlides/notesSlide33.xml"/><Relationship Id="rId5" Type="http://schemas.openxmlformats.org/officeDocument/2006/relationships/slideLayout" Target="../slideLayouts/slideLayout33.xml"/><Relationship Id="rId4" Type="http://schemas.openxmlformats.org/officeDocument/2006/relationships/tags" Target="../tags/tag377.xml"/></Relationships>
</file>

<file path=ppt/slides/_rels/slide35.xml.rels><?xml version="1.0" encoding="UTF-8" standalone="yes"?>
<Relationships xmlns="http://schemas.openxmlformats.org/package/2006/relationships"><Relationship Id="rId8" Type="http://schemas.openxmlformats.org/officeDocument/2006/relationships/notesSlide" Target="../notesSlides/notesSlide34.xml"/><Relationship Id="rId3" Type="http://schemas.openxmlformats.org/officeDocument/2006/relationships/tags" Target="../tags/tag380.xml"/><Relationship Id="rId7" Type="http://schemas.openxmlformats.org/officeDocument/2006/relationships/slideLayout" Target="../slideLayouts/slideLayout31.xml"/><Relationship Id="rId2" Type="http://schemas.openxmlformats.org/officeDocument/2006/relationships/tags" Target="../tags/tag379.xml"/><Relationship Id="rId1" Type="http://schemas.openxmlformats.org/officeDocument/2006/relationships/tags" Target="../tags/tag378.xml"/><Relationship Id="rId6" Type="http://schemas.openxmlformats.org/officeDocument/2006/relationships/tags" Target="../tags/tag383.xml"/><Relationship Id="rId5" Type="http://schemas.openxmlformats.org/officeDocument/2006/relationships/tags" Target="../tags/tag382.xml"/><Relationship Id="rId4" Type="http://schemas.openxmlformats.org/officeDocument/2006/relationships/tags" Target="../tags/tag381.xml"/><Relationship Id="rId9" Type="http://schemas.openxmlformats.org/officeDocument/2006/relationships/image" Target="../media/image10.png"/></Relationships>
</file>

<file path=ppt/slides/_rels/slide3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386.xml"/><Relationship Id="rId7" Type="http://schemas.openxmlformats.org/officeDocument/2006/relationships/notesSlide" Target="../notesSlides/notesSlide35.xml"/><Relationship Id="rId2" Type="http://schemas.openxmlformats.org/officeDocument/2006/relationships/tags" Target="../tags/tag385.xml"/><Relationship Id="rId1" Type="http://schemas.openxmlformats.org/officeDocument/2006/relationships/tags" Target="../tags/tag384.xml"/><Relationship Id="rId6" Type="http://schemas.openxmlformats.org/officeDocument/2006/relationships/slideLayout" Target="../slideLayouts/slideLayout35.xml"/><Relationship Id="rId5" Type="http://schemas.openxmlformats.org/officeDocument/2006/relationships/tags" Target="../tags/tag388.xml"/><Relationship Id="rId4" Type="http://schemas.openxmlformats.org/officeDocument/2006/relationships/tags" Target="../tags/tag387.xml"/></Relationships>
</file>

<file path=ppt/slides/_rels/slide37.xml.rels><?xml version="1.0" encoding="UTF-8" standalone="yes"?>
<Relationships xmlns="http://schemas.openxmlformats.org/package/2006/relationships"><Relationship Id="rId3" Type="http://schemas.openxmlformats.org/officeDocument/2006/relationships/tags" Target="../tags/tag391.xml"/><Relationship Id="rId7" Type="http://schemas.openxmlformats.org/officeDocument/2006/relationships/notesSlide" Target="../notesSlides/notesSlide36.xml"/><Relationship Id="rId2" Type="http://schemas.openxmlformats.org/officeDocument/2006/relationships/tags" Target="../tags/tag390.xml"/><Relationship Id="rId1" Type="http://schemas.openxmlformats.org/officeDocument/2006/relationships/tags" Target="../tags/tag389.xml"/><Relationship Id="rId6" Type="http://schemas.openxmlformats.org/officeDocument/2006/relationships/slideLayout" Target="../slideLayouts/slideLayout37.xml"/><Relationship Id="rId5" Type="http://schemas.openxmlformats.org/officeDocument/2006/relationships/tags" Target="../tags/tag393.xml"/><Relationship Id="rId4" Type="http://schemas.openxmlformats.org/officeDocument/2006/relationships/tags" Target="../tags/tag392.xml"/></Relationships>
</file>

<file path=ppt/slides/_rels/slide38.xml.rels><?xml version="1.0" encoding="UTF-8" standalone="yes"?>
<Relationships xmlns="http://schemas.openxmlformats.org/package/2006/relationships"><Relationship Id="rId8" Type="http://schemas.openxmlformats.org/officeDocument/2006/relationships/hyperlink" Target="http://files.basekit.com/62/28/6228c248-55bf-49ed-ad13-1df44c56fab4.pdf" TargetMode="External"/><Relationship Id="rId3" Type="http://schemas.openxmlformats.org/officeDocument/2006/relationships/tags" Target="../tags/tag396.xml"/><Relationship Id="rId7" Type="http://schemas.openxmlformats.org/officeDocument/2006/relationships/notesSlide" Target="../notesSlides/notesSlide37.xml"/><Relationship Id="rId2" Type="http://schemas.openxmlformats.org/officeDocument/2006/relationships/tags" Target="../tags/tag395.xml"/><Relationship Id="rId1" Type="http://schemas.openxmlformats.org/officeDocument/2006/relationships/tags" Target="../tags/tag394.xml"/><Relationship Id="rId6" Type="http://schemas.openxmlformats.org/officeDocument/2006/relationships/slideLayout" Target="../slideLayouts/slideLayout9.xml"/><Relationship Id="rId5" Type="http://schemas.openxmlformats.org/officeDocument/2006/relationships/tags" Target="../tags/tag398.xml"/><Relationship Id="rId10" Type="http://schemas.openxmlformats.org/officeDocument/2006/relationships/image" Target="../media/image10.png"/><Relationship Id="rId4" Type="http://schemas.openxmlformats.org/officeDocument/2006/relationships/tags" Target="../tags/tag397.xml"/><Relationship Id="rId9" Type="http://schemas.openxmlformats.org/officeDocument/2006/relationships/hyperlink" Target="http://sherbourne.on.ca/wp-content/uploads/2014/02/Guidelines-and-Protocols-for-Comprehensive-Primary-Care-for-Trans-Clients-2015.pdf" TargetMode="External"/></Relationships>
</file>

<file path=ppt/slides/_rels/slide39.xml.rels><?xml version="1.0" encoding="UTF-8" standalone="yes"?>
<Relationships xmlns="http://schemas.openxmlformats.org/package/2006/relationships"><Relationship Id="rId3" Type="http://schemas.openxmlformats.org/officeDocument/2006/relationships/tags" Target="../tags/tag401.xml"/><Relationship Id="rId7" Type="http://schemas.openxmlformats.org/officeDocument/2006/relationships/image" Target="../media/image10.png"/><Relationship Id="rId2" Type="http://schemas.openxmlformats.org/officeDocument/2006/relationships/tags" Target="../tags/tag400.xml"/><Relationship Id="rId1" Type="http://schemas.openxmlformats.org/officeDocument/2006/relationships/tags" Target="../tags/tag399.xml"/><Relationship Id="rId6" Type="http://schemas.openxmlformats.org/officeDocument/2006/relationships/notesSlide" Target="../notesSlides/notesSlide38.xml"/><Relationship Id="rId5" Type="http://schemas.openxmlformats.org/officeDocument/2006/relationships/slideLayout" Target="../slideLayouts/slideLayout41.xml"/><Relationship Id="rId4" Type="http://schemas.openxmlformats.org/officeDocument/2006/relationships/tags" Target="../tags/tag402.xml"/></Relationships>
</file>

<file path=ppt/slides/_rels/slide4.xml.rels><?xml version="1.0" encoding="UTF-8" standalone="yes"?>
<Relationships xmlns="http://schemas.openxmlformats.org/package/2006/relationships"><Relationship Id="rId3" Type="http://schemas.openxmlformats.org/officeDocument/2006/relationships/tags" Target="../tags/tag230.xml"/><Relationship Id="rId2" Type="http://schemas.openxmlformats.org/officeDocument/2006/relationships/tags" Target="../tags/tag229.xml"/><Relationship Id="rId1" Type="http://schemas.openxmlformats.org/officeDocument/2006/relationships/tags" Target="../tags/tag228.xml"/><Relationship Id="rId6" Type="http://schemas.openxmlformats.org/officeDocument/2006/relationships/image" Target="../media/image10.png"/><Relationship Id="rId5" Type="http://schemas.openxmlformats.org/officeDocument/2006/relationships/notesSlide" Target="../notesSlides/notesSlide4.xml"/><Relationship Id="rId4" Type="http://schemas.openxmlformats.org/officeDocument/2006/relationships/slideLayout" Target="../slideLayouts/slideLayout43.xml"/></Relationships>
</file>

<file path=ppt/slides/_rels/slide40.xml.rels><?xml version="1.0" encoding="UTF-8" standalone="yes"?>
<Relationships xmlns="http://schemas.openxmlformats.org/package/2006/relationships"><Relationship Id="rId3" Type="http://schemas.openxmlformats.org/officeDocument/2006/relationships/tags" Target="../tags/tag405.xml"/><Relationship Id="rId7" Type="http://schemas.openxmlformats.org/officeDocument/2006/relationships/image" Target="../media/image10.png"/><Relationship Id="rId2" Type="http://schemas.openxmlformats.org/officeDocument/2006/relationships/tags" Target="../tags/tag404.xml"/><Relationship Id="rId1" Type="http://schemas.openxmlformats.org/officeDocument/2006/relationships/tags" Target="../tags/tag403.xml"/><Relationship Id="rId6" Type="http://schemas.openxmlformats.org/officeDocument/2006/relationships/notesSlide" Target="../notesSlides/notesSlide39.xml"/><Relationship Id="rId5" Type="http://schemas.openxmlformats.org/officeDocument/2006/relationships/slideLayout" Target="../slideLayouts/slideLayout10.xml"/><Relationship Id="rId4" Type="http://schemas.openxmlformats.org/officeDocument/2006/relationships/tags" Target="../tags/tag406.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36.xml"/><Relationship Id="rId2" Type="http://schemas.openxmlformats.org/officeDocument/2006/relationships/tags" Target="../tags/tag408.xml"/><Relationship Id="rId1" Type="http://schemas.openxmlformats.org/officeDocument/2006/relationships/tags" Target="../tags/tag407.xml"/><Relationship Id="rId4" Type="http://schemas.openxmlformats.org/officeDocument/2006/relationships/notesSlide" Target="../notesSlides/notesSlide4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tags" Target="../tags/tag233.xml"/><Relationship Id="rId7" Type="http://schemas.openxmlformats.org/officeDocument/2006/relationships/tags" Target="../tags/tag237.xml"/><Relationship Id="rId2" Type="http://schemas.openxmlformats.org/officeDocument/2006/relationships/tags" Target="../tags/tag232.xml"/><Relationship Id="rId1" Type="http://schemas.openxmlformats.org/officeDocument/2006/relationships/tags" Target="../tags/tag231.xml"/><Relationship Id="rId6" Type="http://schemas.openxmlformats.org/officeDocument/2006/relationships/tags" Target="../tags/tag236.xml"/><Relationship Id="rId5" Type="http://schemas.openxmlformats.org/officeDocument/2006/relationships/tags" Target="../tags/tag235.xml"/><Relationship Id="rId10" Type="http://schemas.openxmlformats.org/officeDocument/2006/relationships/image" Target="../media/image10.png"/><Relationship Id="rId4" Type="http://schemas.openxmlformats.org/officeDocument/2006/relationships/tags" Target="../tags/tag234.xml"/><Relationship Id="rId9"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8" Type="http://schemas.openxmlformats.org/officeDocument/2006/relationships/tags" Target="../tags/tag245.xml"/><Relationship Id="rId13" Type="http://schemas.openxmlformats.org/officeDocument/2006/relationships/slideLayout" Target="../slideLayouts/slideLayout51.xml"/><Relationship Id="rId3" Type="http://schemas.openxmlformats.org/officeDocument/2006/relationships/tags" Target="../tags/tag240.xml"/><Relationship Id="rId7" Type="http://schemas.openxmlformats.org/officeDocument/2006/relationships/tags" Target="../tags/tag244.xml"/><Relationship Id="rId12" Type="http://schemas.openxmlformats.org/officeDocument/2006/relationships/tags" Target="../tags/tag249.xml"/><Relationship Id="rId2" Type="http://schemas.openxmlformats.org/officeDocument/2006/relationships/tags" Target="../tags/tag239.xml"/><Relationship Id="rId1" Type="http://schemas.openxmlformats.org/officeDocument/2006/relationships/tags" Target="../tags/tag238.xml"/><Relationship Id="rId6" Type="http://schemas.openxmlformats.org/officeDocument/2006/relationships/tags" Target="../tags/tag243.xml"/><Relationship Id="rId11" Type="http://schemas.openxmlformats.org/officeDocument/2006/relationships/tags" Target="../tags/tag248.xml"/><Relationship Id="rId5" Type="http://schemas.openxmlformats.org/officeDocument/2006/relationships/tags" Target="../tags/tag242.xml"/><Relationship Id="rId15" Type="http://schemas.openxmlformats.org/officeDocument/2006/relationships/image" Target="../media/image10.png"/><Relationship Id="rId10" Type="http://schemas.openxmlformats.org/officeDocument/2006/relationships/tags" Target="../tags/tag247.xml"/><Relationship Id="rId4" Type="http://schemas.openxmlformats.org/officeDocument/2006/relationships/tags" Target="../tags/tag241.xml"/><Relationship Id="rId9" Type="http://schemas.openxmlformats.org/officeDocument/2006/relationships/tags" Target="../tags/tag246.xml"/><Relationship Id="rId1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tags" Target="../tags/tag252.xml"/><Relationship Id="rId2" Type="http://schemas.openxmlformats.org/officeDocument/2006/relationships/tags" Target="../tags/tag251.xml"/><Relationship Id="rId1" Type="http://schemas.openxmlformats.org/officeDocument/2006/relationships/tags" Target="../tags/tag250.xml"/><Relationship Id="rId6" Type="http://schemas.openxmlformats.org/officeDocument/2006/relationships/notesSlide" Target="../notesSlides/notesSlide7.xml"/><Relationship Id="rId5" Type="http://schemas.openxmlformats.org/officeDocument/2006/relationships/slideLayout" Target="../slideLayouts/slideLayout1.xml"/><Relationship Id="rId4" Type="http://schemas.openxmlformats.org/officeDocument/2006/relationships/tags" Target="../tags/tag253.xml"/></Relationships>
</file>

<file path=ppt/slides/_rels/slide8.xml.rels><?xml version="1.0" encoding="UTF-8" standalone="yes"?>
<Relationships xmlns="http://schemas.openxmlformats.org/package/2006/relationships"><Relationship Id="rId3" Type="http://schemas.openxmlformats.org/officeDocument/2006/relationships/tags" Target="../tags/tag256.xml"/><Relationship Id="rId7" Type="http://schemas.openxmlformats.org/officeDocument/2006/relationships/image" Target="../media/image10.png"/><Relationship Id="rId2" Type="http://schemas.openxmlformats.org/officeDocument/2006/relationships/tags" Target="../tags/tag255.xml"/><Relationship Id="rId1" Type="http://schemas.openxmlformats.org/officeDocument/2006/relationships/tags" Target="../tags/tag254.xml"/><Relationship Id="rId6" Type="http://schemas.openxmlformats.org/officeDocument/2006/relationships/notesSlide" Target="../notesSlides/notesSlide8.xml"/><Relationship Id="rId5" Type="http://schemas.openxmlformats.org/officeDocument/2006/relationships/slideLayout" Target="../slideLayouts/slideLayout5.xml"/><Relationship Id="rId4" Type="http://schemas.openxmlformats.org/officeDocument/2006/relationships/tags" Target="../tags/tag257.xml"/></Relationships>
</file>

<file path=ppt/slides/_rels/slide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260.xml"/><Relationship Id="rId7" Type="http://schemas.openxmlformats.org/officeDocument/2006/relationships/notesSlide" Target="../notesSlides/notesSlide9.xml"/><Relationship Id="rId2" Type="http://schemas.openxmlformats.org/officeDocument/2006/relationships/tags" Target="../tags/tag259.xml"/><Relationship Id="rId1" Type="http://schemas.openxmlformats.org/officeDocument/2006/relationships/tags" Target="../tags/tag258.xml"/><Relationship Id="rId6" Type="http://schemas.openxmlformats.org/officeDocument/2006/relationships/slideLayout" Target="../slideLayouts/slideLayout2.xml"/><Relationship Id="rId5" Type="http://schemas.openxmlformats.org/officeDocument/2006/relationships/tags" Target="../tags/tag262.xml"/><Relationship Id="rId4" Type="http://schemas.openxmlformats.org/officeDocument/2006/relationships/tags" Target="../tags/tag26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4C4D9"/>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1057800" y="475837"/>
            <a:ext cx="3967608" cy="3640929"/>
          </a:xfrm>
        </p:spPr>
        <p:txBody>
          <a:bodyPr>
            <a:normAutofit/>
          </a:bodyPr>
          <a:lstStyle/>
          <a:p>
            <a:r>
              <a:rPr lang="fr-FR" sz="3600" dirty="0" smtClean="0">
                <a:solidFill>
                  <a:schemeClr val="bg1"/>
                </a:solidFill>
              </a:rPr>
              <a:t>Inclusion des diversités de genres en action: </a:t>
            </a:r>
            <a:r>
              <a:rPr lang="fr-FR" sz="36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O</a:t>
            </a:r>
            <a:r>
              <a:rPr lang="fr-FR" sz="3600" dirty="0" smtClean="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ffrir des soins adaptés aux réalités des jeunes </a:t>
            </a:r>
            <a:r>
              <a:rPr lang="fr-FR" sz="3600" dirty="0" err="1" smtClean="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trans</a:t>
            </a:r>
            <a:endParaRPr lang="fr-FR" sz="36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 name="Content Placeholder 2"/>
          <p:cNvSpPr>
            <a:spLocks noGrp="1"/>
          </p:cNvSpPr>
          <p:nvPr>
            <p:ph sz="quarter" idx="13"/>
            <p:custDataLst>
              <p:tags r:id="rId3"/>
            </p:custDataLst>
          </p:nvPr>
        </p:nvSpPr>
        <p:spPr>
          <a:xfrm>
            <a:off x="1057800" y="4341036"/>
            <a:ext cx="3079493" cy="1188395"/>
          </a:xfrm>
        </p:spPr>
        <p:txBody>
          <a:bodyPr>
            <a:noAutofit/>
          </a:bodyPr>
          <a:lstStyle/>
          <a:p>
            <a:pPr marL="0" indent="0">
              <a:lnSpc>
                <a:spcPct val="100000"/>
              </a:lnSpc>
              <a:buNone/>
            </a:pPr>
            <a:r>
              <a:rPr lang="en-US" dirty="0" err="1" smtClean="0">
                <a:latin typeface="Fira Sans SemiBold" panose="020B0703050000020004" pitchFamily="34" charset="0"/>
                <a:ea typeface="Fira Sans SemiBold" panose="020B0703050000020004" pitchFamily="34" charset="0"/>
                <a:cs typeface="Open Sans SemiBold" panose="020B0706030804020204" pitchFamily="34" charset="0"/>
              </a:rPr>
              <a:t>Présentation</a:t>
            </a:r>
            <a:r>
              <a:rPr lang="en-US" dirty="0" smtClean="0">
                <a:latin typeface="Fira Sans SemiBold" panose="020B0703050000020004" pitchFamily="34" charset="0"/>
                <a:ea typeface="Fira Sans SemiBold" panose="020B0703050000020004" pitchFamily="34" charset="0"/>
                <a:cs typeface="Open Sans SemiBold" panose="020B0706030804020204" pitchFamily="34" charset="0"/>
              </a:rPr>
              <a:t> de </a:t>
            </a:r>
            <a:br>
              <a:rPr lang="en-US" dirty="0" smtClean="0">
                <a:latin typeface="Fira Sans SemiBold" panose="020B0703050000020004" pitchFamily="34" charset="0"/>
                <a:ea typeface="Fira Sans SemiBold" panose="020B0703050000020004" pitchFamily="34" charset="0"/>
                <a:cs typeface="Open Sans SemiBold" panose="020B0706030804020204" pitchFamily="34" charset="0"/>
              </a:rPr>
            </a:br>
            <a:r>
              <a:rPr lang="en-US" dirty="0" smtClean="0">
                <a:latin typeface="Fira Sans SemiBold" panose="020B0703050000020004" pitchFamily="34" charset="0"/>
                <a:ea typeface="Fira Sans SemiBold" panose="020B0703050000020004" pitchFamily="34" charset="0"/>
                <a:cs typeface="Open Sans SemiBold" panose="020B0706030804020204" pitchFamily="34" charset="0"/>
              </a:rPr>
              <a:t>Jack Lewis et </a:t>
            </a:r>
            <a:br>
              <a:rPr lang="en-US" dirty="0" smtClean="0">
                <a:latin typeface="Fira Sans SemiBold" panose="020B0703050000020004" pitchFamily="34" charset="0"/>
                <a:ea typeface="Fira Sans SemiBold" panose="020B0703050000020004" pitchFamily="34" charset="0"/>
                <a:cs typeface="Open Sans SemiBold" panose="020B0706030804020204" pitchFamily="34" charset="0"/>
              </a:rPr>
            </a:br>
            <a:r>
              <a:rPr lang="en-US" dirty="0" smtClean="0">
                <a:latin typeface="Fira Sans SemiBold" panose="020B0703050000020004" pitchFamily="34" charset="0"/>
                <a:ea typeface="Fira Sans SemiBold" panose="020B0703050000020004" pitchFamily="34" charset="0"/>
                <a:cs typeface="Open Sans SemiBold" panose="020B0706030804020204" pitchFamily="34" charset="0"/>
              </a:rPr>
              <a:t>Fae Johnstone</a:t>
            </a:r>
            <a:endParaRPr lang="en-US" dirty="0">
              <a:latin typeface="Fira Sans SemiBold" panose="020B0703050000020004" pitchFamily="34" charset="0"/>
              <a:ea typeface="Fira Sans SemiBold" panose="020B0703050000020004" pitchFamily="34" charset="0"/>
              <a:cs typeface="Open Sans SemiBold" panose="020B0706030804020204" pitchFamily="34" charset="0"/>
            </a:endParaRPr>
          </a:p>
        </p:txBody>
      </p:sp>
      <p:sp>
        <p:nvSpPr>
          <p:cNvPr id="4" name="Rectangle 3"/>
          <p:cNvSpPr/>
          <p:nvPr>
            <p:custDataLst>
              <p:tags r:id="rId4"/>
            </p:custDataLst>
          </p:nvPr>
        </p:nvSpPr>
        <p:spPr>
          <a:xfrm>
            <a:off x="1227909" y="5238206"/>
            <a:ext cx="2442754" cy="82055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6751954" y="5394960"/>
            <a:ext cx="5081716" cy="808195"/>
          </a:xfrm>
          <a:prstGeom prst="rect">
            <a:avLst/>
          </a:prstGeom>
        </p:spPr>
      </p:pic>
    </p:spTree>
    <p:custDataLst>
      <p:tags r:id="rId1"/>
    </p:custDataLst>
    <p:extLst>
      <p:ext uri="{BB962C8B-B14F-4D97-AF65-F5344CB8AC3E}">
        <p14:creationId xmlns:p14="http://schemas.microsoft.com/office/powerpoint/2010/main" val="1890981028"/>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041900" y="4422062"/>
            <a:ext cx="10346029" cy="389481"/>
          </a:xfrm>
        </p:spPr>
        <p:txBody>
          <a:bodyPr/>
          <a:lstStyle/>
          <a:p>
            <a:r>
              <a:rPr lang="fr-FR" sz="2400" dirty="0" smtClean="0">
                <a:latin typeface="Fira Sans SemiBold" panose="020B0703050000020004" pitchFamily="34" charset="0"/>
                <a:ea typeface="Fira Sans SemiBold" panose="020B0703050000020004" pitchFamily="34" charset="0"/>
                <a:cs typeface="Open Sans Light" panose="020B0306030504020204" pitchFamily="34" charset="0"/>
              </a:rPr>
              <a:t>L’adjectif </a:t>
            </a:r>
            <a:r>
              <a:rPr lang="fr-FR" sz="2400" dirty="0" err="1" smtClean="0">
                <a:latin typeface="Fira Sans SemiBold" panose="020B0703050000020004" pitchFamily="34" charset="0"/>
                <a:ea typeface="Fira Sans SemiBold" panose="020B0703050000020004" pitchFamily="34" charset="0"/>
                <a:cs typeface="Open Sans Light" panose="020B0306030504020204" pitchFamily="34" charset="0"/>
              </a:rPr>
              <a:t>trans</a:t>
            </a:r>
            <a:r>
              <a:rPr lang="fr-FR" sz="2400" dirty="0" smtClean="0">
                <a:latin typeface="Fira Sans SemiBold" panose="020B0703050000020004" pitchFamily="34" charset="0"/>
                <a:ea typeface="Fira Sans SemiBold" panose="020B0703050000020004" pitchFamily="34" charset="0"/>
                <a:cs typeface="Open Sans Light" panose="020B0306030504020204" pitchFamily="34" charset="0"/>
              </a:rPr>
              <a:t> est un générique qui désigne une personne qui s’identifie à un  genre différent de celui qui lui a été attribué à la naissance. </a:t>
            </a:r>
            <a:r>
              <a:rPr lang="en-US" sz="2400" dirty="0" smtClean="0">
                <a:latin typeface="Fira Sans SemiBold" panose="020B0703050000020004" pitchFamily="34" charset="0"/>
                <a:ea typeface="Fira Sans SemiBold" panose="020B0703050000020004" pitchFamily="34" charset="0"/>
                <a:cs typeface="Open Sans Light" panose="020B0306030504020204" pitchFamily="34" charset="0"/>
              </a:rPr>
              <a:t/>
            </a:r>
            <a:br>
              <a:rPr lang="en-US" sz="2400" dirty="0" smtClean="0">
                <a:latin typeface="Fira Sans SemiBold" panose="020B0703050000020004" pitchFamily="34" charset="0"/>
                <a:ea typeface="Fira Sans SemiBold" panose="020B0703050000020004" pitchFamily="34" charset="0"/>
                <a:cs typeface="Open Sans Light" panose="020B0306030504020204" pitchFamily="34" charset="0"/>
              </a:rPr>
            </a:br>
            <a:r>
              <a:rPr lang="en-US" sz="2400" dirty="0">
                <a:latin typeface="Fira Sans SemiBold" panose="020B0703050000020004" pitchFamily="34" charset="0"/>
                <a:ea typeface="Fira Sans SemiBold" panose="020B0703050000020004" pitchFamily="34" charset="0"/>
                <a:cs typeface="Open Sans Light" panose="020B0306030504020204" pitchFamily="34" charset="0"/>
              </a:rPr>
              <a:t/>
            </a:r>
            <a:br>
              <a:rPr lang="en-US" sz="2400" dirty="0">
                <a:latin typeface="Fira Sans SemiBold" panose="020B0703050000020004" pitchFamily="34" charset="0"/>
                <a:ea typeface="Fira Sans SemiBold" panose="020B0703050000020004" pitchFamily="34" charset="0"/>
                <a:cs typeface="Open Sans Light" panose="020B0306030504020204" pitchFamily="34" charset="0"/>
              </a:rPr>
            </a:br>
            <a:r>
              <a:rPr lang="fr-FR" sz="2400" dirty="0" smtClean="0">
                <a:latin typeface="Fira Sans SemiBold" panose="020B0703050000020004" pitchFamily="34" charset="0"/>
                <a:ea typeface="Fira Sans SemiBold" panose="020B0703050000020004" pitchFamily="34" charset="0"/>
                <a:cs typeface="Open Sans Light" panose="020B0306030504020204" pitchFamily="34" charset="0"/>
              </a:rPr>
              <a:t>L’adjectif </a:t>
            </a:r>
            <a:r>
              <a:rPr lang="fr-FR" sz="2400" dirty="0" err="1" smtClean="0">
                <a:latin typeface="Fira Sans SemiBold" panose="020B0703050000020004" pitchFamily="34" charset="0"/>
                <a:ea typeface="Fira Sans SemiBold" panose="020B0703050000020004" pitchFamily="34" charset="0"/>
                <a:cs typeface="Open Sans Light" panose="020B0306030504020204" pitchFamily="34" charset="0"/>
              </a:rPr>
              <a:t>trans</a:t>
            </a:r>
            <a:r>
              <a:rPr lang="fr-FR" sz="2400" dirty="0" smtClean="0">
                <a:latin typeface="Fira Sans SemiBold" panose="020B0703050000020004" pitchFamily="34" charset="0"/>
                <a:ea typeface="Fira Sans SemiBold" panose="020B0703050000020004" pitchFamily="34" charset="0"/>
                <a:cs typeface="Open Sans Light" panose="020B0306030504020204" pitchFamily="34" charset="0"/>
              </a:rPr>
              <a:t> englobe les personnes qui s’identifient comme des femmes ou des hommes </a:t>
            </a:r>
            <a:r>
              <a:rPr lang="fr-FR" sz="2400" dirty="0" err="1" smtClean="0">
                <a:latin typeface="Fira Sans SemiBold" panose="020B0703050000020004" pitchFamily="34" charset="0"/>
                <a:ea typeface="Fira Sans SemiBold" panose="020B0703050000020004" pitchFamily="34" charset="0"/>
                <a:cs typeface="Open Sans Light" panose="020B0306030504020204" pitchFamily="34" charset="0"/>
              </a:rPr>
              <a:t>trans</a:t>
            </a:r>
            <a:r>
              <a:rPr lang="fr-FR" sz="2400" dirty="0" smtClean="0">
                <a:latin typeface="Fira Sans SemiBold" panose="020B0703050000020004" pitchFamily="34" charset="0"/>
                <a:ea typeface="Fira Sans SemiBold" panose="020B0703050000020004" pitchFamily="34" charset="0"/>
                <a:cs typeface="Open Sans Light" panose="020B0306030504020204" pitchFamily="34" charset="0"/>
              </a:rPr>
              <a:t> ainsi que les personnes qui se considèrent comme étant non binaires, de genre </a:t>
            </a:r>
            <a:r>
              <a:rPr lang="fr-FR" sz="2400" dirty="0" err="1" smtClean="0">
                <a:latin typeface="Fira Sans SemiBold" panose="020B0703050000020004" pitchFamily="34" charset="0"/>
                <a:ea typeface="Fira Sans SemiBold" panose="020B0703050000020004" pitchFamily="34" charset="0"/>
                <a:cs typeface="Open Sans Light" panose="020B0306030504020204" pitchFamily="34" charset="0"/>
              </a:rPr>
              <a:t>queer</a:t>
            </a:r>
            <a:r>
              <a:rPr lang="fr-FR" sz="2400" dirty="0" smtClean="0">
                <a:latin typeface="Fira Sans SemiBold" panose="020B0703050000020004" pitchFamily="34" charset="0"/>
                <a:ea typeface="Fira Sans SemiBold" panose="020B0703050000020004" pitchFamily="34" charset="0"/>
                <a:cs typeface="Open Sans Light" panose="020B0306030504020204" pitchFamily="34" charset="0"/>
              </a:rPr>
              <a:t>, </a:t>
            </a:r>
            <a:r>
              <a:rPr lang="fr-FR" sz="2400" dirty="0" err="1" smtClean="0">
                <a:latin typeface="Fira Sans SemiBold" panose="020B0703050000020004" pitchFamily="34" charset="0"/>
                <a:ea typeface="Fira Sans SemiBold" panose="020B0703050000020004" pitchFamily="34" charset="0"/>
                <a:cs typeface="Open Sans Light" panose="020B0306030504020204" pitchFamily="34" charset="0"/>
              </a:rPr>
              <a:t>bispirituelles</a:t>
            </a:r>
            <a:r>
              <a:rPr lang="fr-FR" sz="2400" dirty="0" smtClean="0">
                <a:latin typeface="Fira Sans SemiBold" panose="020B0703050000020004" pitchFamily="34" charset="0"/>
                <a:ea typeface="Fira Sans SemiBold" panose="020B0703050000020004" pitchFamily="34" charset="0"/>
                <a:cs typeface="Open Sans Light" panose="020B0306030504020204" pitchFamily="34" charset="0"/>
              </a:rPr>
              <a:t> et bien plus encore!</a:t>
            </a:r>
            <a:endParaRPr lang="fr-FR" sz="2400" dirty="0">
              <a:latin typeface="Fira Sans SemiBold" panose="020B0703050000020004" pitchFamily="34" charset="0"/>
              <a:ea typeface="Fira Sans SemiBold" panose="020B0703050000020004" pitchFamily="34" charset="0"/>
              <a:cs typeface="Open Sans Light" panose="020B0306030504020204" pitchFamily="34" charset="0"/>
            </a:endParaRPr>
          </a:p>
        </p:txBody>
      </p:sp>
      <p:sp>
        <p:nvSpPr>
          <p:cNvPr id="3" name="Slide Number Placeholder 2"/>
          <p:cNvSpPr>
            <a:spLocks noGrp="1"/>
          </p:cNvSpPr>
          <p:nvPr>
            <p:ph type="sldNum" sz="quarter" idx="12"/>
            <p:custDataLst>
              <p:tags r:id="rId3"/>
            </p:custDataLst>
          </p:nvPr>
        </p:nvSpPr>
        <p:spPr/>
        <p:txBody>
          <a:bodyPr/>
          <a:lstStyle/>
          <a:p>
            <a:fld id="{1ECEE783-4751-3447-A075-565592F019DC}" type="slidenum">
              <a:rPr lang="en-US" smtClean="0"/>
              <a:t>10</a:t>
            </a:fld>
            <a:endParaRPr lang="en-US"/>
          </a:p>
        </p:txBody>
      </p:sp>
      <p:sp>
        <p:nvSpPr>
          <p:cNvPr id="5" name="Text Placeholder 4"/>
          <p:cNvSpPr>
            <a:spLocks noGrp="1"/>
          </p:cNvSpPr>
          <p:nvPr>
            <p:ph type="body" sz="quarter" idx="14"/>
            <p:custDataLst>
              <p:tags r:id="rId4"/>
            </p:custDataLst>
          </p:nvPr>
        </p:nvSpPr>
        <p:spPr>
          <a:xfrm>
            <a:off x="1041900" y="971891"/>
            <a:ext cx="9521380" cy="2522538"/>
          </a:xfrm>
        </p:spPr>
        <p:txBody>
          <a:bodyPr/>
          <a:lstStyle/>
          <a:p>
            <a:r>
              <a:rPr lang="fr-FR" sz="6500" dirty="0" smtClean="0">
                <a:solidFill>
                  <a:schemeClr val="bg2"/>
                </a:solidFill>
              </a:rPr>
              <a:t>Donc… où se situent les personnes </a:t>
            </a:r>
            <a:r>
              <a:rPr lang="fr-FR" sz="6500" dirty="0" err="1" smtClean="0">
                <a:solidFill>
                  <a:schemeClr val="bg2"/>
                </a:solidFill>
              </a:rPr>
              <a:t>trans</a:t>
            </a:r>
            <a:r>
              <a:rPr lang="en-US" sz="6500" dirty="0" smtClean="0">
                <a:solidFill>
                  <a:schemeClr val="bg2"/>
                </a:solidFill>
              </a:rPr>
              <a:t>?</a:t>
            </a:r>
            <a:endParaRPr lang="en-US" sz="6500" dirty="0">
              <a:solidFill>
                <a:schemeClr val="bg2"/>
              </a:solidFill>
            </a:endParaRPr>
          </a:p>
        </p:txBody>
      </p:sp>
      <p:pic>
        <p:nvPicPr>
          <p:cNvPr id="6" name="Picture 5"/>
          <p:cNvPicPr>
            <a:picLocks noChangeAspect="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794777088"/>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custDataLst>
              <p:tags r:id="rId2"/>
            </p:custDataLst>
          </p:nvPr>
        </p:nvSpPr>
        <p:spPr/>
        <p:txBody>
          <a:bodyPr>
            <a:normAutofit/>
          </a:bodyPr>
          <a:lstStyle/>
          <a:p>
            <a:endParaRPr lang="en-US" sz="2800" dirty="0" smtClean="0"/>
          </a:p>
          <a:p>
            <a:r>
              <a:rPr lang="fr-FR" sz="2800" dirty="0" smtClean="0"/>
              <a:t>En quoi consiste l’identité de genre ?</a:t>
            </a:r>
          </a:p>
          <a:p>
            <a:endParaRPr lang="fr-FR" sz="2800" dirty="0" smtClean="0">
              <a:latin typeface="Open Sans" panose="020B0606030504020204" pitchFamily="34" charset="0"/>
              <a:ea typeface="Open Sans" panose="020B0606030504020204" pitchFamily="34" charset="0"/>
              <a:cs typeface="Open Sans" panose="020B0606030504020204" pitchFamily="34" charset="0"/>
            </a:endParaRPr>
          </a:p>
          <a:p>
            <a:r>
              <a:rPr lang="fr-FR" sz="2800" dirty="0" smtClean="0"/>
              <a:t>En quoi consiste l’</a:t>
            </a:r>
            <a:r>
              <a:rPr lang="fr-FR" sz="2800" dirty="0" smtClean="0">
                <a:latin typeface="Open Sans" panose="020B0606030504020204" pitchFamily="34" charset="0"/>
                <a:ea typeface="Open Sans" panose="020B0606030504020204" pitchFamily="34" charset="0"/>
                <a:cs typeface="Open Sans" panose="020B0606030504020204" pitchFamily="34" charset="0"/>
              </a:rPr>
              <a:t>expression </a:t>
            </a:r>
            <a:r>
              <a:rPr lang="fr-FR" sz="2800" dirty="0" smtClean="0"/>
              <a:t>de genre </a:t>
            </a:r>
            <a:r>
              <a:rPr lang="fr-FR" sz="2800" dirty="0" smtClean="0">
                <a:latin typeface="Open Sans" panose="020B0606030504020204" pitchFamily="34" charset="0"/>
                <a:ea typeface="Open Sans" panose="020B0606030504020204" pitchFamily="34" charset="0"/>
                <a:cs typeface="Open Sans" panose="020B0606030504020204" pitchFamily="34" charset="0"/>
              </a:rPr>
              <a:t>?</a:t>
            </a:r>
          </a:p>
          <a:p>
            <a:endParaRPr lang="fr-FR" sz="2800" dirty="0" smtClean="0">
              <a:latin typeface="Open Sans" panose="020B0606030504020204" pitchFamily="34" charset="0"/>
              <a:ea typeface="Open Sans" panose="020B0606030504020204" pitchFamily="34" charset="0"/>
              <a:cs typeface="Open Sans" panose="020B0606030504020204" pitchFamily="34" charset="0"/>
            </a:endParaRPr>
          </a:p>
          <a:p>
            <a:r>
              <a:rPr lang="fr-FR" sz="2800" dirty="0" smtClean="0">
                <a:latin typeface="Open Sans" panose="020B0606030504020204" pitchFamily="34" charset="0"/>
                <a:ea typeface="Open Sans" panose="020B0606030504020204" pitchFamily="34" charset="0"/>
                <a:cs typeface="Open Sans" panose="020B0606030504020204" pitchFamily="34" charset="0"/>
              </a:rPr>
              <a:t>Où la biologie et la sexualité </a:t>
            </a:r>
            <a:br>
              <a:rPr lang="fr-FR" sz="2800" dirty="0" smtClean="0">
                <a:latin typeface="Open Sans" panose="020B0606030504020204" pitchFamily="34" charset="0"/>
                <a:ea typeface="Open Sans" panose="020B0606030504020204" pitchFamily="34" charset="0"/>
                <a:cs typeface="Open Sans" panose="020B0606030504020204" pitchFamily="34" charset="0"/>
              </a:rPr>
            </a:br>
            <a:r>
              <a:rPr lang="fr-FR" sz="2800" dirty="0" smtClean="0">
                <a:latin typeface="Open Sans" panose="020B0606030504020204" pitchFamily="34" charset="0"/>
                <a:ea typeface="Open Sans" panose="020B0606030504020204" pitchFamily="34" charset="0"/>
                <a:cs typeface="Open Sans" panose="020B0606030504020204" pitchFamily="34" charset="0"/>
              </a:rPr>
              <a:t>s’inscrivent-elles ?</a:t>
            </a:r>
            <a:endParaRPr lang="fr-FR" sz="2800" dirty="0">
              <a:latin typeface="Open Sans" panose="020B0606030504020204" pitchFamily="34" charset="0"/>
              <a:ea typeface="Open Sans" panose="020B0606030504020204" pitchFamily="34" charset="0"/>
              <a:cs typeface="Open Sans" panose="020B0606030504020204" pitchFamily="34" charset="0"/>
            </a:endParaRPr>
          </a:p>
        </p:txBody>
      </p:sp>
      <p:sp>
        <p:nvSpPr>
          <p:cNvPr id="3" name="Title 2"/>
          <p:cNvSpPr>
            <a:spLocks noGrp="1"/>
          </p:cNvSpPr>
          <p:nvPr>
            <p:ph type="title"/>
            <p:custDataLst>
              <p:tags r:id="rId3"/>
            </p:custDataLst>
          </p:nvPr>
        </p:nvSpPr>
        <p:spPr>
          <a:xfrm>
            <a:off x="1354926" y="685659"/>
            <a:ext cx="10281678" cy="619071"/>
          </a:xfrm>
        </p:spPr>
        <p:txBody>
          <a:bodyPr/>
          <a:lstStyle/>
          <a:p>
            <a:r>
              <a:rPr lang="en-US" sz="3600" dirty="0" err="1" smtClean="0">
                <a:latin typeface="Open Sans Light" panose="020B0306030504020204" pitchFamily="34" charset="0"/>
                <a:ea typeface="Open Sans Light" panose="020B0306030504020204" pitchFamily="34" charset="0"/>
                <a:cs typeface="Open Sans Light" panose="020B0306030504020204" pitchFamily="34" charset="0"/>
              </a:rPr>
              <a:t>Faisons</a:t>
            </a:r>
            <a:r>
              <a:rPr lang="en-US" sz="3600" dirty="0" smtClean="0">
                <a:latin typeface="Open Sans Light" panose="020B0306030504020204" pitchFamily="34" charset="0"/>
                <a:ea typeface="Open Sans Light" panose="020B0306030504020204" pitchFamily="34" charset="0"/>
                <a:cs typeface="Open Sans Light" panose="020B0306030504020204" pitchFamily="34" charset="0"/>
              </a:rPr>
              <a:t> le point </a:t>
            </a:r>
            <a:r>
              <a:rPr lang="en-US" sz="3600" dirty="0" smtClean="0"/>
              <a:t>– </a:t>
            </a:r>
            <a:r>
              <a:rPr lang="en-US" sz="3500" dirty="0" err="1" smtClean="0">
                <a:latin typeface="Open Sans SemiBold" panose="020B0706030804020204" pitchFamily="34" charset="0"/>
                <a:ea typeface="Open Sans SemiBold" panose="020B0706030804020204" pitchFamily="34" charset="0"/>
                <a:cs typeface="Open Sans SemiBold" panose="020B0706030804020204" pitchFamily="34" charset="0"/>
              </a:rPr>
              <a:t>identité</a:t>
            </a:r>
            <a:r>
              <a:rPr lang="en-US" sz="3500" dirty="0" smtClean="0">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3500" dirty="0">
                <a:latin typeface="Open Sans SemiBold" panose="020B0706030804020204" pitchFamily="34" charset="0"/>
                <a:ea typeface="Open Sans SemiBold" panose="020B0706030804020204" pitchFamily="34" charset="0"/>
                <a:cs typeface="Open Sans SemiBold" panose="020B0706030804020204" pitchFamily="34" charset="0"/>
              </a:rPr>
              <a:t>et expression de </a:t>
            </a:r>
            <a:r>
              <a:rPr lang="en-US" sz="3500" dirty="0" smtClean="0">
                <a:latin typeface="Open Sans SemiBold" panose="020B0706030804020204" pitchFamily="34" charset="0"/>
                <a:ea typeface="Open Sans SemiBold" panose="020B0706030804020204" pitchFamily="34" charset="0"/>
                <a:cs typeface="Open Sans SemiBold" panose="020B0706030804020204" pitchFamily="34" charset="0"/>
              </a:rPr>
              <a:t>genre</a:t>
            </a:r>
            <a:endParaRPr lang="en-US" sz="3500" dirty="0">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 name="Slide Number Placeholder 3"/>
          <p:cNvSpPr>
            <a:spLocks noGrp="1"/>
          </p:cNvSpPr>
          <p:nvPr>
            <p:ph type="sldNum" sz="quarter" idx="12"/>
            <p:custDataLst>
              <p:tags r:id="rId4"/>
            </p:custDataLst>
          </p:nvPr>
        </p:nvSpPr>
        <p:spPr/>
        <p:txBody>
          <a:bodyPr/>
          <a:lstStyle/>
          <a:p>
            <a:fld id="{1ECEE783-4751-3447-A075-565592F019DC}" type="slidenum">
              <a:rPr lang="en-US" smtClean="0"/>
              <a:t>11</a:t>
            </a:fld>
            <a:endParaRPr lang="en-US"/>
          </a:p>
        </p:txBody>
      </p:sp>
      <p:pic>
        <p:nvPicPr>
          <p:cNvPr id="5" name="Picture 4"/>
          <p:cNvPicPr>
            <a:picLocks noChangeAspect="1"/>
          </p:cNvPicPr>
          <p:nvPr>
            <p:custDataLst>
              <p:tags r:id="rId5"/>
            </p:custDataLst>
          </p:nvPr>
        </p:nvPicPr>
        <p:blipFill>
          <a:blip r:embed="rId9">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pic>
        <p:nvPicPr>
          <p:cNvPr id="7" name="Picture 6"/>
          <p:cNvPicPr>
            <a:picLocks noChangeAspect="1"/>
          </p:cNvPicPr>
          <p:nvPr>
            <p:custDataLst>
              <p:tags r:id="rId6"/>
            </p:custDataLst>
          </p:nvPr>
        </p:nvPicPr>
        <p:blipFill>
          <a:blip r:embed="rId10"/>
          <a:stretch>
            <a:fillRect/>
          </a:stretch>
        </p:blipFill>
        <p:spPr>
          <a:xfrm>
            <a:off x="8194349" y="1285059"/>
            <a:ext cx="3450244" cy="4405028"/>
          </a:xfrm>
          <a:prstGeom prst="rect">
            <a:avLst/>
          </a:prstGeom>
        </p:spPr>
      </p:pic>
    </p:spTree>
    <p:custDataLst>
      <p:tags r:id="rId1"/>
    </p:custDataLst>
    <p:extLst>
      <p:ext uri="{BB962C8B-B14F-4D97-AF65-F5344CB8AC3E}">
        <p14:creationId xmlns:p14="http://schemas.microsoft.com/office/powerpoint/2010/main" val="1583258075"/>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custDataLst>
              <p:tags r:id="rId2"/>
            </p:custDataLst>
          </p:nvPr>
        </p:nvSpPr>
        <p:spPr/>
        <p:txBody>
          <a:bodyPr/>
          <a:lstStyle/>
          <a:p>
            <a:fld id="{1ECEE783-4751-3447-A075-565592F019DC}" type="slidenum">
              <a:rPr lang="en-US" smtClean="0"/>
              <a:t>12</a:t>
            </a:fld>
            <a:endParaRPr lang="en-US"/>
          </a:p>
        </p:txBody>
      </p:sp>
      <p:sp>
        <p:nvSpPr>
          <p:cNvPr id="3" name="Content Placeholder 2"/>
          <p:cNvSpPr>
            <a:spLocks noGrp="1"/>
          </p:cNvSpPr>
          <p:nvPr>
            <p:ph sz="quarter" idx="13"/>
            <p:custDataLst>
              <p:tags r:id="rId3"/>
            </p:custDataLst>
          </p:nvPr>
        </p:nvSpPr>
        <p:spPr>
          <a:xfrm>
            <a:off x="672353" y="649614"/>
            <a:ext cx="4312542" cy="5358147"/>
          </a:xfrm>
          <a:solidFill>
            <a:schemeClr val="accent5">
              <a:alpha val="69000"/>
            </a:schemeClr>
          </a:solidFill>
        </p:spPr>
        <p:txBody>
          <a:bodyPr/>
          <a:lstStyle/>
          <a:p>
            <a:pPr marL="0" indent="0">
              <a:buNone/>
            </a:pPr>
            <a:r>
              <a:rPr lang="en-US" sz="4000" dirty="0" err="1" smtClean="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rPr>
              <a:t>Terminologie</a:t>
            </a:r>
            <a:r>
              <a:rPr lang="en-US" sz="4000" dirty="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4000" dirty="0" err="1" smtClean="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rPr>
              <a:t>importante</a:t>
            </a:r>
            <a:endParaRPr lang="en-US" sz="4000" dirty="0" smtClean="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0" indent="0">
              <a:buNone/>
            </a:pPr>
            <a:endParaRPr lang="en-US" sz="4000" dirty="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0" indent="0">
              <a:buNone/>
            </a:pPr>
            <a:r>
              <a:rPr lang="en-US" sz="2800" dirty="0" err="1" smtClean="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rPr>
              <a:t>Personne</a:t>
            </a:r>
            <a:r>
              <a:rPr lang="en-US" sz="2800" dirty="0" smtClean="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rPr>
              <a:t> trans </a:t>
            </a:r>
            <a:r>
              <a:rPr lang="en-US" sz="2800" dirty="0" err="1" smtClean="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rPr>
              <a:t>ou</a:t>
            </a:r>
            <a:r>
              <a:rPr lang="en-US" sz="2800" dirty="0" smtClean="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2800" dirty="0" err="1" smtClean="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rPr>
              <a:t>transgenre</a:t>
            </a:r>
            <a:endParaRPr lang="en-US" sz="2800" dirty="0" smtClean="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0" indent="0">
              <a:buNone/>
            </a:pPr>
            <a:r>
              <a:rPr lang="en-US" sz="2800" dirty="0" err="1" smtClean="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rPr>
              <a:t>Personne</a:t>
            </a:r>
            <a:r>
              <a:rPr lang="en-US" sz="2800" dirty="0" smtClean="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rPr>
              <a:t> cis </a:t>
            </a:r>
            <a:r>
              <a:rPr lang="en-US" sz="2800" dirty="0" err="1" smtClean="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rPr>
              <a:t>ou</a:t>
            </a:r>
            <a:r>
              <a:rPr lang="en-US" sz="2800" dirty="0" smtClean="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2800" dirty="0" err="1">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rPr>
              <a:t>c</a:t>
            </a:r>
            <a:r>
              <a:rPr lang="en-US" sz="2800" dirty="0" err="1" smtClean="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rPr>
              <a:t>isgenre</a:t>
            </a:r>
            <a:endParaRPr lang="en-US" sz="2800" dirty="0" smtClean="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0" indent="0">
              <a:buNone/>
            </a:pPr>
            <a:r>
              <a:rPr lang="en-US" sz="2800" dirty="0" err="1">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rPr>
              <a:t>Personne</a:t>
            </a:r>
            <a:r>
              <a:rPr lang="en-US" sz="2800" dirty="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2800" dirty="0" smtClean="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rPr>
              <a:t>non </a:t>
            </a:r>
            <a:r>
              <a:rPr lang="en-US" sz="2800" dirty="0" err="1" smtClean="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rPr>
              <a:t>binaire</a:t>
            </a:r>
            <a:endParaRPr lang="en-US" sz="2800" dirty="0" smtClean="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0" indent="0">
              <a:buNone/>
            </a:pPr>
            <a:r>
              <a:rPr lang="en-US" sz="2800" dirty="0" err="1">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rPr>
              <a:t>Personne</a:t>
            </a:r>
            <a:r>
              <a:rPr lang="en-US" sz="2800" dirty="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2800" dirty="0" err="1" smtClean="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rPr>
              <a:t>bispirituelle</a:t>
            </a:r>
            <a:endParaRPr lang="en-US" sz="2800" dirty="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0" indent="0">
              <a:buNone/>
            </a:pPr>
            <a:r>
              <a:rPr lang="fr-FR" sz="2800" dirty="0" smtClean="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rPr>
              <a:t>Personne </a:t>
            </a:r>
            <a:r>
              <a:rPr lang="fr-FR" sz="2800" dirty="0" err="1">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rPr>
              <a:t>i</a:t>
            </a:r>
            <a:r>
              <a:rPr lang="fr-FR" sz="2800" dirty="0" err="1" smtClean="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rPr>
              <a:t>ntersexe</a:t>
            </a:r>
            <a:endParaRPr lang="en-US" sz="2800" dirty="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pic>
        <p:nvPicPr>
          <p:cNvPr id="4" name="Picture 3"/>
          <p:cNvPicPr>
            <a:picLocks noChangeAspect="1"/>
          </p:cNvPicPr>
          <p:nvPr>
            <p:custDataLst>
              <p:tags r:id="rId4"/>
            </p:custDataLst>
          </p:nvPr>
        </p:nvPicPr>
        <p:blipFill>
          <a:blip r:embed="rId7">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898787379"/>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402935" y="751711"/>
            <a:ext cx="9675374" cy="1527565"/>
          </a:xfrm>
        </p:spPr>
        <p:txBody>
          <a:bodyPr/>
          <a:lstStyle/>
          <a:p>
            <a:r>
              <a:rPr lang="en-US" sz="4800" dirty="0" err="1" smtClean="0">
                <a:latin typeface="Open Sans Light" panose="020B0306030504020204" pitchFamily="34" charset="0"/>
                <a:ea typeface="Open Sans Light" panose="020B0306030504020204" pitchFamily="34" charset="0"/>
                <a:cs typeface="Open Sans Light" panose="020B0306030504020204" pitchFamily="34" charset="0"/>
              </a:rPr>
              <a:t>Quelle</a:t>
            </a:r>
            <a:r>
              <a:rPr lang="en-US" sz="4800" dirty="0" smtClean="0">
                <a:latin typeface="Open Sans Light" panose="020B0306030504020204" pitchFamily="34" charset="0"/>
                <a:ea typeface="Open Sans Light" panose="020B0306030504020204" pitchFamily="34" charset="0"/>
                <a:cs typeface="Open Sans Light" panose="020B0306030504020204" pitchFamily="34" charset="0"/>
              </a:rPr>
              <a:t> </a:t>
            </a:r>
            <a:r>
              <a:rPr lang="en-US" sz="4800" dirty="0" err="1" smtClean="0">
                <a:latin typeface="Open Sans Light" panose="020B0306030504020204" pitchFamily="34" charset="0"/>
                <a:ea typeface="Open Sans Light" panose="020B0306030504020204" pitchFamily="34" charset="0"/>
                <a:cs typeface="Open Sans Light" panose="020B0306030504020204" pitchFamily="34" charset="0"/>
              </a:rPr>
              <a:t>est</a:t>
            </a:r>
            <a:r>
              <a:rPr lang="en-US" sz="4800" dirty="0" smtClean="0">
                <a:latin typeface="Open Sans Light" panose="020B0306030504020204" pitchFamily="34" charset="0"/>
                <a:ea typeface="Open Sans Light" panose="020B0306030504020204" pitchFamily="34" charset="0"/>
                <a:cs typeface="Open Sans Light" panose="020B0306030504020204" pitchFamily="34" charset="0"/>
              </a:rPr>
              <a:t> la </a:t>
            </a:r>
            <a:r>
              <a:rPr lang="en-US" sz="4800" dirty="0" err="1" smtClean="0">
                <a:latin typeface="Open Sans Light" panose="020B0306030504020204" pitchFamily="34" charset="0"/>
                <a:ea typeface="Open Sans Light" panose="020B0306030504020204" pitchFamily="34" charset="0"/>
                <a:cs typeface="Open Sans Light" panose="020B0306030504020204" pitchFamily="34" charset="0"/>
              </a:rPr>
              <a:t>portée</a:t>
            </a:r>
            <a:r>
              <a:rPr lang="en-US" sz="4800" dirty="0" smtClean="0">
                <a:latin typeface="Open Sans Light" panose="020B0306030504020204" pitchFamily="34" charset="0"/>
                <a:ea typeface="Open Sans Light" panose="020B0306030504020204" pitchFamily="34" charset="0"/>
                <a:cs typeface="Open Sans Light" panose="020B0306030504020204" pitchFamily="34" charset="0"/>
              </a:rPr>
              <a:t> d’un mot?</a:t>
            </a:r>
            <a:r>
              <a:rPr lang="en-US" sz="4800" dirty="0" smtClean="0"/>
              <a:t> </a:t>
            </a:r>
            <a:r>
              <a:rPr lang="en-US" sz="5400" dirty="0" smtClean="0"/>
              <a:t/>
            </a:r>
            <a:br>
              <a:rPr lang="en-US" sz="5400" dirty="0" smtClean="0"/>
            </a:br>
            <a:r>
              <a:rPr lang="en-US" sz="5400" dirty="0" smtClean="0">
                <a:latin typeface="Open Sans SemiBold" panose="020B0706030804020204" pitchFamily="34" charset="0"/>
                <a:ea typeface="Open Sans SemiBold" panose="020B0706030804020204" pitchFamily="34" charset="0"/>
                <a:cs typeface="Open Sans SemiBold" panose="020B0706030804020204" pitchFamily="34" charset="0"/>
              </a:rPr>
              <a:t>Transition et </a:t>
            </a:r>
            <a:r>
              <a:rPr lang="en-US" sz="5400" dirty="0" err="1" smtClean="0">
                <a:latin typeface="Open Sans SemiBold" panose="020B0706030804020204" pitchFamily="34" charset="0"/>
                <a:ea typeface="Open Sans SemiBold" panose="020B0706030804020204" pitchFamily="34" charset="0"/>
                <a:cs typeface="Open Sans SemiBold" panose="020B0706030804020204" pitchFamily="34" charset="0"/>
              </a:rPr>
              <a:t>transitude</a:t>
            </a:r>
            <a:r>
              <a:rPr lang="en-US" sz="5400" dirty="0" smtClean="0">
                <a:latin typeface="Open Sans SemiBold" panose="020B0706030804020204" pitchFamily="34" charset="0"/>
                <a:ea typeface="Open Sans SemiBold" panose="020B0706030804020204" pitchFamily="34" charset="0"/>
                <a:cs typeface="Open Sans SemiBold" panose="020B0706030804020204" pitchFamily="34" charset="0"/>
              </a:rPr>
              <a:t> </a:t>
            </a:r>
            <a:endParaRPr lang="en-US" sz="5400" dirty="0"/>
          </a:p>
        </p:txBody>
      </p:sp>
      <p:sp>
        <p:nvSpPr>
          <p:cNvPr id="3" name="Content Placeholder 2"/>
          <p:cNvSpPr>
            <a:spLocks noGrp="1"/>
          </p:cNvSpPr>
          <p:nvPr>
            <p:ph sz="half" idx="1"/>
            <p:custDataLst>
              <p:tags r:id="rId3"/>
            </p:custDataLst>
          </p:nvPr>
        </p:nvSpPr>
        <p:spPr>
          <a:xfrm>
            <a:off x="1402935" y="2791246"/>
            <a:ext cx="4247237" cy="3221161"/>
          </a:xfrm>
        </p:spPr>
        <p:txBody>
          <a:bodyPr>
            <a:normAutofit lnSpcReduction="10000"/>
          </a:bodyPr>
          <a:lstStyle/>
          <a:p>
            <a:r>
              <a:rPr lang="fr-FR" sz="1800" dirty="0" smtClean="0">
                <a:latin typeface="Open Sans SemiBold" panose="020B0706030804020204" pitchFamily="34" charset="0"/>
                <a:ea typeface="Open Sans SemiBold" panose="020B0706030804020204" pitchFamily="34" charset="0"/>
                <a:cs typeface="Open Sans SemiBold" panose="020B0706030804020204" pitchFamily="34" charset="0"/>
              </a:rPr>
              <a:t>Nous faisons beaucoup de suppositions  au sujet des personnes </a:t>
            </a:r>
            <a:r>
              <a:rPr lang="fr-FR" sz="1800" dirty="0" err="1" smtClean="0">
                <a:latin typeface="Open Sans SemiBold" panose="020B0706030804020204" pitchFamily="34" charset="0"/>
                <a:ea typeface="Open Sans SemiBold" panose="020B0706030804020204" pitchFamily="34" charset="0"/>
                <a:cs typeface="Open Sans SemiBold" panose="020B0706030804020204" pitchFamily="34" charset="0"/>
              </a:rPr>
              <a:t>trans</a:t>
            </a:r>
            <a:r>
              <a:rPr lang="fr-FR" sz="1800" dirty="0" smtClean="0">
                <a:latin typeface="Open Sans SemiBold" panose="020B0706030804020204" pitchFamily="34" charset="0"/>
                <a:ea typeface="Open Sans SemiBold" panose="020B0706030804020204" pitchFamily="34" charset="0"/>
                <a:cs typeface="Open Sans SemiBold" panose="020B0706030804020204" pitchFamily="34" charset="0"/>
              </a:rPr>
              <a:t> et des corps de ces personnes.</a:t>
            </a:r>
          </a:p>
          <a:p>
            <a:endParaRPr lang="fr-FR" sz="1800" dirty="0" smtClean="0">
              <a:latin typeface="Open Sans SemiBold" panose="020B0706030804020204" pitchFamily="34" charset="0"/>
              <a:ea typeface="Open Sans SemiBold" panose="020B0706030804020204" pitchFamily="34" charset="0"/>
              <a:cs typeface="Open Sans SemiBold" panose="020B0706030804020204" pitchFamily="34" charset="0"/>
            </a:endParaRPr>
          </a:p>
          <a:p>
            <a:r>
              <a:rPr lang="fr-FR" sz="1800" dirty="0" smtClean="0">
                <a:latin typeface="Open Sans SemiBold" panose="020B0706030804020204" pitchFamily="34" charset="0"/>
                <a:ea typeface="Open Sans SemiBold" panose="020B0706030804020204" pitchFamily="34" charset="0"/>
                <a:cs typeface="Open Sans SemiBold" panose="020B0706030804020204" pitchFamily="34" charset="0"/>
              </a:rPr>
              <a:t>Les personnes </a:t>
            </a:r>
            <a:r>
              <a:rPr lang="fr-FR" sz="1800" dirty="0" err="1" smtClean="0">
                <a:latin typeface="Open Sans SemiBold" panose="020B0706030804020204" pitchFamily="34" charset="0"/>
                <a:ea typeface="Open Sans SemiBold" panose="020B0706030804020204" pitchFamily="34" charset="0"/>
                <a:cs typeface="Open Sans SemiBold" panose="020B0706030804020204" pitchFamily="34" charset="0"/>
              </a:rPr>
              <a:t>trans</a:t>
            </a:r>
            <a:r>
              <a:rPr lang="fr-FR" sz="1800" dirty="0" smtClean="0">
                <a:latin typeface="Open Sans SemiBold" panose="020B0706030804020204" pitchFamily="34" charset="0"/>
                <a:ea typeface="Open Sans SemiBold" panose="020B0706030804020204" pitchFamily="34" charset="0"/>
                <a:cs typeface="Open Sans SemiBold" panose="020B0706030804020204" pitchFamily="34" charset="0"/>
              </a:rPr>
              <a:t> font l’objet de nombreux stéréotypes en ce qui a trait à leur cheminement et les transitions qu’elles vivent.</a:t>
            </a:r>
          </a:p>
          <a:p>
            <a:r>
              <a:rPr lang="fr-FR" sz="1800" dirty="0" smtClean="0">
                <a:latin typeface="Open Sans SemiBold" panose="020B0706030804020204" pitchFamily="34" charset="0"/>
                <a:ea typeface="Open Sans SemiBold" panose="020B0706030804020204" pitchFamily="34" charset="0"/>
                <a:cs typeface="Open Sans SemiBold" panose="020B0706030804020204" pitchFamily="34" charset="0"/>
              </a:rPr>
              <a:t>Donc que suppose une transition ?</a:t>
            </a:r>
            <a:endParaRPr lang="fr-FR" sz="1800" dirty="0">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 name="Slide Number Placeholder 3"/>
          <p:cNvSpPr>
            <a:spLocks noGrp="1"/>
          </p:cNvSpPr>
          <p:nvPr>
            <p:ph type="sldNum" sz="quarter" idx="12"/>
            <p:custDataLst>
              <p:tags r:id="rId4"/>
            </p:custDataLst>
          </p:nvPr>
        </p:nvSpPr>
        <p:spPr/>
        <p:txBody>
          <a:bodyPr/>
          <a:lstStyle/>
          <a:p>
            <a:fld id="{1ECEE783-4751-3447-A075-565592F019DC}" type="slidenum">
              <a:rPr lang="en-US" smtClean="0"/>
              <a:t>13</a:t>
            </a:fld>
            <a:endParaRPr lang="en-US"/>
          </a:p>
        </p:txBody>
      </p:sp>
      <p:sp>
        <p:nvSpPr>
          <p:cNvPr id="5" name="Content Placeholder 4"/>
          <p:cNvSpPr>
            <a:spLocks noGrp="1"/>
          </p:cNvSpPr>
          <p:nvPr>
            <p:ph sz="half" idx="13"/>
            <p:custDataLst>
              <p:tags r:id="rId5"/>
            </p:custDataLst>
          </p:nvPr>
        </p:nvSpPr>
        <p:spPr>
          <a:xfrm>
            <a:off x="6293375" y="2864228"/>
            <a:ext cx="3731772" cy="3221161"/>
          </a:xfrm>
        </p:spPr>
        <p:txBody>
          <a:bodyPr>
            <a:normAutofit/>
          </a:bodyPr>
          <a:lstStyle/>
          <a:p>
            <a:r>
              <a:rPr lang="fr-FR" sz="1800" dirty="0" smtClean="0">
                <a:latin typeface="Open Sans SemiBold" panose="020B0706030804020204" pitchFamily="34" charset="0"/>
                <a:ea typeface="Open Sans SemiBold" panose="020B0706030804020204" pitchFamily="34" charset="0"/>
                <a:cs typeface="Open Sans SemiBold" panose="020B0706030804020204" pitchFamily="34" charset="0"/>
              </a:rPr>
              <a:t>Tout dépend de la personne.</a:t>
            </a:r>
          </a:p>
          <a:p>
            <a:endParaRPr lang="fr-FR" sz="1800" dirty="0" smtClean="0">
              <a:latin typeface="Open Sans SemiBold" panose="020B0706030804020204" pitchFamily="34" charset="0"/>
              <a:ea typeface="Open Sans SemiBold" panose="020B0706030804020204" pitchFamily="34" charset="0"/>
              <a:cs typeface="Open Sans SemiBold" panose="020B0706030804020204" pitchFamily="34" charset="0"/>
            </a:endParaRPr>
          </a:p>
          <a:p>
            <a:r>
              <a:rPr lang="fr-FR" sz="1800" dirty="0" smtClean="0">
                <a:latin typeface="Open Sans SemiBold" panose="020B0706030804020204" pitchFamily="34" charset="0"/>
                <a:ea typeface="Open Sans SemiBold" panose="020B0706030804020204" pitchFamily="34" charset="0"/>
                <a:cs typeface="Open Sans SemiBold" panose="020B0706030804020204" pitchFamily="34" charset="0"/>
              </a:rPr>
              <a:t>Il n’existe pas de modèle unique de transition.</a:t>
            </a:r>
          </a:p>
          <a:p>
            <a:endParaRPr lang="fr-FR" sz="1800" dirty="0" smtClean="0">
              <a:latin typeface="Open Sans SemiBold" panose="020B0706030804020204" pitchFamily="34" charset="0"/>
              <a:ea typeface="Open Sans SemiBold" panose="020B0706030804020204" pitchFamily="34" charset="0"/>
              <a:cs typeface="Open Sans SemiBold" panose="020B0706030804020204" pitchFamily="34" charset="0"/>
            </a:endParaRPr>
          </a:p>
          <a:p>
            <a:r>
              <a:rPr lang="fr-FR" sz="1800" dirty="0" smtClean="0">
                <a:latin typeface="Open Sans SemiBold" panose="020B0706030804020204" pitchFamily="34" charset="0"/>
                <a:ea typeface="Open Sans SemiBold" panose="020B0706030804020204" pitchFamily="34" charset="0"/>
                <a:cs typeface="Open Sans SemiBold" panose="020B0706030804020204" pitchFamily="34" charset="0"/>
              </a:rPr>
              <a:t>Les besoins et objectifs en matière de transition varient d’une personne à l’autre. </a:t>
            </a:r>
            <a:endParaRPr lang="fr-FR" sz="1800" dirty="0">
              <a:latin typeface="Open Sans SemiBold" panose="020B0706030804020204" pitchFamily="34" charset="0"/>
              <a:ea typeface="Open Sans SemiBold" panose="020B0706030804020204" pitchFamily="34" charset="0"/>
              <a:cs typeface="Open Sans SemiBold" panose="020B0706030804020204" pitchFamily="34" charset="0"/>
            </a:endParaRPr>
          </a:p>
        </p:txBody>
      </p:sp>
      <p:pic>
        <p:nvPicPr>
          <p:cNvPr id="6" name="Picture 5"/>
          <p:cNvPicPr>
            <a:picLocks noChangeAspect="1"/>
          </p:cNvPicPr>
          <p:nvPr>
            <p:custDataLst>
              <p:tags r:id="rId6"/>
            </p:custDataLst>
          </p:nvPr>
        </p:nvPicPr>
        <p:blipFill>
          <a:blip r:embed="rId9">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1813879930"/>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custDataLst>
              <p:tags r:id="rId2"/>
            </p:custDataLst>
          </p:nvPr>
        </p:nvSpPr>
        <p:spPr/>
        <p:txBody>
          <a:bodyPr>
            <a:normAutofit fontScale="92500" lnSpcReduction="20000"/>
          </a:bodyPr>
          <a:lstStyle/>
          <a:p>
            <a:r>
              <a:rPr lang="fr-FR" sz="1900" dirty="0" smtClean="0">
                <a:solidFill>
                  <a:srgbClr val="14C4D9"/>
                </a:solidFill>
                <a:latin typeface="Fira Sans SemiBold" panose="020B0703050000020004" pitchFamily="34" charset="0"/>
                <a:ea typeface="Fira Sans SemiBold" panose="020B0703050000020004" pitchFamily="34" charset="0"/>
              </a:rPr>
              <a:t>Toutes les personnes </a:t>
            </a:r>
            <a:r>
              <a:rPr lang="fr-FR" sz="1900" dirty="0" err="1" smtClean="0">
                <a:solidFill>
                  <a:srgbClr val="14C4D9"/>
                </a:solidFill>
                <a:latin typeface="Fira Sans SemiBold" panose="020B0703050000020004" pitchFamily="34" charset="0"/>
                <a:ea typeface="Fira Sans SemiBold" panose="020B0703050000020004" pitchFamily="34" charset="0"/>
              </a:rPr>
              <a:t>trans</a:t>
            </a:r>
            <a:r>
              <a:rPr lang="fr-FR" sz="1900" dirty="0" smtClean="0">
                <a:solidFill>
                  <a:srgbClr val="14C4D9"/>
                </a:solidFill>
                <a:latin typeface="Fira Sans SemiBold" panose="020B0703050000020004" pitchFamily="34" charset="0"/>
                <a:ea typeface="Fira Sans SemiBold" panose="020B0703050000020004" pitchFamily="34" charset="0"/>
              </a:rPr>
              <a:t> ont recours à la chirurgie et prennent des hormones.</a:t>
            </a:r>
          </a:p>
          <a:p>
            <a:endParaRPr lang="fr-FR" sz="1800" dirty="0" smtClean="0">
              <a:latin typeface="Open Sans" panose="020B0606030504020204" pitchFamily="34" charset="0"/>
              <a:ea typeface="Open Sans" panose="020B0606030504020204" pitchFamily="34" charset="0"/>
              <a:cs typeface="Open Sans" panose="020B0606030504020204" pitchFamily="34" charset="0"/>
            </a:endParaRPr>
          </a:p>
          <a:p>
            <a:r>
              <a:rPr lang="fr-FR" sz="1900" dirty="0" smtClean="0">
                <a:latin typeface="Open Sans" panose="020B0606030504020204" pitchFamily="34" charset="0"/>
                <a:ea typeface="Open Sans" panose="020B0606030504020204" pitchFamily="34" charset="0"/>
                <a:cs typeface="Open Sans" panose="020B0606030504020204" pitchFamily="34" charset="0"/>
              </a:rPr>
              <a:t>Nombre d’entre elles le font, mais de nombreuses autres ne le font pas pour diverses raisons.</a:t>
            </a:r>
          </a:p>
          <a:p>
            <a:endParaRPr lang="fr-FR" sz="1800" dirty="0" smtClean="0">
              <a:latin typeface="Open Sans" panose="020B0606030504020204" pitchFamily="34" charset="0"/>
              <a:ea typeface="Open Sans" panose="020B0606030504020204" pitchFamily="34" charset="0"/>
              <a:cs typeface="Open Sans" panose="020B0606030504020204" pitchFamily="34" charset="0"/>
            </a:endParaRPr>
          </a:p>
          <a:p>
            <a:r>
              <a:rPr lang="fr-FR" sz="1900" dirty="0" smtClean="0">
                <a:solidFill>
                  <a:srgbClr val="14C4D9"/>
                </a:solidFill>
                <a:latin typeface="Fira Sans SemiBold" panose="020B0703050000020004" pitchFamily="34" charset="0"/>
                <a:ea typeface="Fira Sans SemiBold" panose="020B0703050000020004" pitchFamily="34" charset="0"/>
                <a:cs typeface="Open Sans" panose="020B0606030504020204" pitchFamily="34" charset="0"/>
              </a:rPr>
              <a:t>Tous les hommes </a:t>
            </a:r>
            <a:r>
              <a:rPr lang="fr-FR" sz="1900" dirty="0" err="1" smtClean="0">
                <a:solidFill>
                  <a:srgbClr val="14C4D9"/>
                </a:solidFill>
                <a:latin typeface="Fira Sans SemiBold" panose="020B0703050000020004" pitchFamily="34" charset="0"/>
                <a:ea typeface="Fira Sans SemiBold" panose="020B0703050000020004" pitchFamily="34" charset="0"/>
                <a:cs typeface="Open Sans" panose="020B0606030504020204" pitchFamily="34" charset="0"/>
              </a:rPr>
              <a:t>trans</a:t>
            </a:r>
            <a:r>
              <a:rPr lang="fr-FR" sz="1900" dirty="0" smtClean="0">
                <a:solidFill>
                  <a:srgbClr val="14C4D9"/>
                </a:solidFill>
                <a:latin typeface="Fira Sans SemiBold" panose="020B0703050000020004" pitchFamily="34" charset="0"/>
                <a:ea typeface="Fira Sans SemiBold" panose="020B0703050000020004" pitchFamily="34" charset="0"/>
                <a:cs typeface="Open Sans" panose="020B0606030504020204" pitchFamily="34" charset="0"/>
              </a:rPr>
              <a:t> sont très masculins</a:t>
            </a:r>
            <a:r>
              <a:rPr lang="fr-FR" sz="1900" dirty="0">
                <a:solidFill>
                  <a:srgbClr val="14C4D9"/>
                </a:solidFill>
                <a:latin typeface="Fira Sans SemiBold" panose="020B0703050000020004" pitchFamily="34" charset="0"/>
                <a:ea typeface="Fira Sans SemiBold" panose="020B0703050000020004" pitchFamily="34" charset="0"/>
                <a:cs typeface="Open Sans" panose="020B0606030504020204" pitchFamily="34" charset="0"/>
              </a:rPr>
              <a:t>, </a:t>
            </a:r>
            <a:r>
              <a:rPr lang="fr-FR" sz="1900" dirty="0" smtClean="0">
                <a:solidFill>
                  <a:srgbClr val="14C4D9"/>
                </a:solidFill>
                <a:latin typeface="Fira Sans SemiBold" panose="020B0703050000020004" pitchFamily="34" charset="0"/>
                <a:ea typeface="Fira Sans SemiBold" panose="020B0703050000020004" pitchFamily="34" charset="0"/>
                <a:cs typeface="Open Sans" panose="020B0606030504020204" pitchFamily="34" charset="0"/>
              </a:rPr>
              <a:t>toutes </a:t>
            </a:r>
            <a:r>
              <a:rPr lang="fr-FR" sz="1900" dirty="0">
                <a:solidFill>
                  <a:srgbClr val="14C4D9"/>
                </a:solidFill>
                <a:latin typeface="Fira Sans SemiBold" panose="020B0703050000020004" pitchFamily="34" charset="0"/>
                <a:ea typeface="Fira Sans SemiBold" panose="020B0703050000020004" pitchFamily="34" charset="0"/>
                <a:cs typeface="Open Sans" panose="020B0606030504020204" pitchFamily="34" charset="0"/>
              </a:rPr>
              <a:t>les </a:t>
            </a:r>
            <a:r>
              <a:rPr lang="fr-FR" sz="1900" dirty="0" smtClean="0">
                <a:solidFill>
                  <a:srgbClr val="14C4D9"/>
                </a:solidFill>
                <a:latin typeface="Fira Sans SemiBold" panose="020B0703050000020004" pitchFamily="34" charset="0"/>
                <a:ea typeface="Fira Sans SemiBold" panose="020B0703050000020004" pitchFamily="34" charset="0"/>
                <a:cs typeface="Open Sans" panose="020B0606030504020204" pitchFamily="34" charset="0"/>
              </a:rPr>
              <a:t>femmes </a:t>
            </a:r>
            <a:r>
              <a:rPr lang="fr-FR" sz="1900" dirty="0" err="1">
                <a:solidFill>
                  <a:srgbClr val="14C4D9"/>
                </a:solidFill>
                <a:latin typeface="Fira Sans SemiBold" panose="020B0703050000020004" pitchFamily="34" charset="0"/>
                <a:ea typeface="Fira Sans SemiBold" panose="020B0703050000020004" pitchFamily="34" charset="0"/>
                <a:cs typeface="Open Sans" panose="020B0606030504020204" pitchFamily="34" charset="0"/>
              </a:rPr>
              <a:t>trans</a:t>
            </a:r>
            <a:r>
              <a:rPr lang="fr-FR" sz="1900" dirty="0">
                <a:solidFill>
                  <a:srgbClr val="14C4D9"/>
                </a:solidFill>
                <a:latin typeface="Fira Sans SemiBold" panose="020B0703050000020004" pitchFamily="34" charset="0"/>
                <a:ea typeface="Fira Sans SemiBold" panose="020B0703050000020004" pitchFamily="34" charset="0"/>
                <a:cs typeface="Open Sans" panose="020B0606030504020204" pitchFamily="34" charset="0"/>
              </a:rPr>
              <a:t> sont très</a:t>
            </a:r>
            <a:r>
              <a:rPr lang="fr-FR" sz="1900" dirty="0" smtClean="0">
                <a:solidFill>
                  <a:srgbClr val="14C4D9"/>
                </a:solidFill>
                <a:latin typeface="Fira Sans SemiBold" panose="020B0703050000020004" pitchFamily="34" charset="0"/>
                <a:ea typeface="Fira Sans SemiBold" panose="020B0703050000020004" pitchFamily="34" charset="0"/>
                <a:cs typeface="Open Sans" panose="020B0606030504020204" pitchFamily="34" charset="0"/>
              </a:rPr>
              <a:t> féminines </a:t>
            </a:r>
            <a:r>
              <a:rPr lang="fr-FR" sz="1900" dirty="0">
                <a:solidFill>
                  <a:srgbClr val="14C4D9"/>
                </a:solidFill>
                <a:latin typeface="Fira Sans SemiBold" panose="020B0703050000020004" pitchFamily="34" charset="0"/>
                <a:ea typeface="Fira Sans SemiBold" panose="020B0703050000020004" pitchFamily="34" charset="0"/>
                <a:cs typeface="Open Sans" panose="020B0606030504020204" pitchFamily="34" charset="0"/>
              </a:rPr>
              <a:t>et toutes les </a:t>
            </a:r>
            <a:r>
              <a:rPr lang="fr-FR" sz="1900" dirty="0">
                <a:solidFill>
                  <a:srgbClr val="14C4D9"/>
                </a:solidFill>
                <a:latin typeface="Fira Sans SemiBold" panose="020B0703050000020004" pitchFamily="34" charset="0"/>
                <a:ea typeface="Fira Sans SemiBold" panose="020B0703050000020004" pitchFamily="34" charset="0"/>
              </a:rPr>
              <a:t>personnes </a:t>
            </a:r>
            <a:r>
              <a:rPr lang="fr-FR" sz="1900" dirty="0" smtClean="0">
                <a:solidFill>
                  <a:srgbClr val="14C4D9"/>
                </a:solidFill>
                <a:latin typeface="Fira Sans SemiBold" panose="020B0703050000020004" pitchFamily="34" charset="0"/>
                <a:ea typeface="Fira Sans SemiBold" panose="020B0703050000020004" pitchFamily="34" charset="0"/>
              </a:rPr>
              <a:t>de </a:t>
            </a:r>
            <a:r>
              <a:rPr lang="fr-FR" sz="1900" dirty="0" smtClean="0">
                <a:solidFill>
                  <a:srgbClr val="14C4D9"/>
                </a:solidFill>
                <a:latin typeface="Fira Sans SemiBold" panose="020B0703050000020004" pitchFamily="34" charset="0"/>
                <a:ea typeface="Fira Sans SemiBold" panose="020B0703050000020004" pitchFamily="34" charset="0"/>
                <a:cs typeface="Open Sans" panose="020B0606030504020204" pitchFamily="34" charset="0"/>
              </a:rPr>
              <a:t>genre </a:t>
            </a:r>
            <a:r>
              <a:rPr lang="fr-FR" sz="1900" dirty="0" err="1" smtClean="0">
                <a:solidFill>
                  <a:srgbClr val="14C4D9"/>
                </a:solidFill>
                <a:latin typeface="Fira Sans SemiBold" panose="020B0703050000020004" pitchFamily="34" charset="0"/>
                <a:ea typeface="Fira Sans SemiBold" panose="020B0703050000020004" pitchFamily="34" charset="0"/>
                <a:cs typeface="Open Sans" panose="020B0606030504020204" pitchFamily="34" charset="0"/>
              </a:rPr>
              <a:t>queer</a:t>
            </a:r>
            <a:r>
              <a:rPr lang="fr-FR" sz="1900" dirty="0" smtClean="0">
                <a:solidFill>
                  <a:srgbClr val="14C4D9"/>
                </a:solidFill>
                <a:latin typeface="Fira Sans SemiBold" panose="020B0703050000020004" pitchFamily="34" charset="0"/>
                <a:ea typeface="Fira Sans SemiBold" panose="020B0703050000020004" pitchFamily="34" charset="0"/>
                <a:cs typeface="Open Sans" panose="020B0606030504020204" pitchFamily="34" charset="0"/>
              </a:rPr>
              <a:t> sont complètement androgynes.</a:t>
            </a:r>
          </a:p>
          <a:p>
            <a:endParaRPr lang="fr-FR" sz="1800" dirty="0" smtClean="0">
              <a:latin typeface="Open Sans" panose="020B0606030504020204" pitchFamily="34" charset="0"/>
              <a:ea typeface="Open Sans" panose="020B0606030504020204" pitchFamily="34" charset="0"/>
              <a:cs typeface="Open Sans" panose="020B0606030504020204" pitchFamily="34" charset="0"/>
            </a:endParaRPr>
          </a:p>
          <a:p>
            <a:r>
              <a:rPr lang="fr-FR" sz="1900" dirty="0" smtClean="0">
                <a:latin typeface="Open Sans" panose="020B0606030504020204" pitchFamily="34" charset="0"/>
                <a:ea typeface="Open Sans" panose="020B0606030504020204" pitchFamily="34" charset="0"/>
                <a:cs typeface="Open Sans" panose="020B0606030504020204" pitchFamily="34" charset="0"/>
              </a:rPr>
              <a:t>La féminité, la masculinité et l’androgynie </a:t>
            </a:r>
            <a:r>
              <a:rPr lang="fr-FR" sz="1900" dirty="0">
                <a:latin typeface="Open Sans" panose="020B0606030504020204" pitchFamily="34" charset="0"/>
                <a:ea typeface="Open Sans" panose="020B0606030504020204" pitchFamily="34" charset="0"/>
                <a:cs typeface="Open Sans" panose="020B0606030504020204" pitchFamily="34" charset="0"/>
              </a:rPr>
              <a:t>des personnes </a:t>
            </a:r>
            <a:r>
              <a:rPr lang="fr-FR" sz="1900" dirty="0" err="1">
                <a:latin typeface="Open Sans" panose="020B0606030504020204" pitchFamily="34" charset="0"/>
                <a:ea typeface="Open Sans" panose="020B0606030504020204" pitchFamily="34" charset="0"/>
                <a:cs typeface="Open Sans" panose="020B0606030504020204" pitchFamily="34" charset="0"/>
              </a:rPr>
              <a:t>trans</a:t>
            </a:r>
            <a:r>
              <a:rPr lang="fr-FR" sz="1900" dirty="0">
                <a:latin typeface="Open Sans" panose="020B0606030504020204" pitchFamily="34" charset="0"/>
                <a:ea typeface="Open Sans" panose="020B0606030504020204" pitchFamily="34" charset="0"/>
                <a:cs typeface="Open Sans" panose="020B0606030504020204" pitchFamily="34" charset="0"/>
              </a:rPr>
              <a:t> </a:t>
            </a:r>
            <a:r>
              <a:rPr lang="fr-FR" sz="1900" dirty="0" smtClean="0">
                <a:latin typeface="Open Sans" panose="020B0606030504020204" pitchFamily="34" charset="0"/>
                <a:ea typeface="Open Sans" panose="020B0606030504020204" pitchFamily="34" charset="0"/>
                <a:cs typeface="Open Sans" panose="020B0606030504020204" pitchFamily="34" charset="0"/>
              </a:rPr>
              <a:t>varient énormément, tout comme c’est le cas pour </a:t>
            </a:r>
            <a:r>
              <a:rPr lang="fr-FR" sz="1900" dirty="0">
                <a:latin typeface="Open Sans" panose="020B0606030504020204" pitchFamily="34" charset="0"/>
                <a:ea typeface="Open Sans" panose="020B0606030504020204" pitchFamily="34" charset="0"/>
                <a:cs typeface="Open Sans" panose="020B0606030504020204" pitchFamily="34" charset="0"/>
              </a:rPr>
              <a:t>les personnes </a:t>
            </a:r>
            <a:r>
              <a:rPr lang="fr-FR" sz="1900" dirty="0" err="1" smtClean="0">
                <a:latin typeface="Open Sans" panose="020B0606030504020204" pitchFamily="34" charset="0"/>
                <a:ea typeface="Open Sans" panose="020B0606030504020204" pitchFamily="34" charset="0"/>
                <a:cs typeface="Open Sans" panose="020B0606030504020204" pitchFamily="34" charset="0"/>
              </a:rPr>
              <a:t>cisgenres</a:t>
            </a:r>
            <a:r>
              <a:rPr lang="fr-FR" sz="1900" dirty="0" smtClean="0">
                <a:latin typeface="Open Sans" panose="020B0606030504020204" pitchFamily="34" charset="0"/>
                <a:ea typeface="Open Sans" panose="020B0606030504020204" pitchFamily="34" charset="0"/>
                <a:cs typeface="Open Sans" panose="020B0606030504020204" pitchFamily="34" charset="0"/>
              </a:rPr>
              <a:t>.</a:t>
            </a:r>
          </a:p>
          <a:p>
            <a:endParaRPr lang="fr-FR" sz="1800" dirty="0" smtClean="0">
              <a:latin typeface="Open Sans" panose="020B0606030504020204" pitchFamily="34" charset="0"/>
              <a:ea typeface="Open Sans" panose="020B0606030504020204" pitchFamily="34" charset="0"/>
              <a:cs typeface="Open Sans" panose="020B0606030504020204" pitchFamily="34" charset="0"/>
            </a:endParaRPr>
          </a:p>
          <a:p>
            <a:r>
              <a:rPr lang="fr-FR" sz="1900" dirty="0" smtClean="0">
                <a:solidFill>
                  <a:srgbClr val="14C4D9"/>
                </a:solidFill>
                <a:latin typeface="Fira Sans SemiBold" panose="020B0703050000020004" pitchFamily="34" charset="0"/>
                <a:ea typeface="Fira Sans SemiBold" panose="020B0703050000020004" pitchFamily="34" charset="0"/>
                <a:cs typeface="Open Sans" panose="020B0606030504020204" pitchFamily="34" charset="0"/>
              </a:rPr>
              <a:t>L</a:t>
            </a:r>
            <a:r>
              <a:rPr lang="fr-FR" sz="1900" dirty="0" smtClean="0">
                <a:solidFill>
                  <a:srgbClr val="14C4D9"/>
                </a:solidFill>
                <a:latin typeface="Fira Sans SemiBold" panose="020B0703050000020004" pitchFamily="34" charset="0"/>
                <a:ea typeface="Fira Sans SemiBold" panose="020B0703050000020004" pitchFamily="34" charset="0"/>
              </a:rPr>
              <a:t>es </a:t>
            </a:r>
            <a:r>
              <a:rPr lang="fr-FR" sz="1900" dirty="0">
                <a:solidFill>
                  <a:srgbClr val="14C4D9"/>
                </a:solidFill>
                <a:latin typeface="Fira Sans SemiBold" panose="020B0703050000020004" pitchFamily="34" charset="0"/>
                <a:ea typeface="Fira Sans SemiBold" panose="020B0703050000020004" pitchFamily="34" charset="0"/>
              </a:rPr>
              <a:t>personnes </a:t>
            </a:r>
            <a:r>
              <a:rPr lang="fr-FR" sz="1900" dirty="0" err="1">
                <a:solidFill>
                  <a:srgbClr val="14C4D9"/>
                </a:solidFill>
                <a:latin typeface="Fira Sans SemiBold" panose="020B0703050000020004" pitchFamily="34" charset="0"/>
                <a:ea typeface="Fira Sans SemiBold" panose="020B0703050000020004" pitchFamily="34" charset="0"/>
              </a:rPr>
              <a:t>trans</a:t>
            </a:r>
            <a:r>
              <a:rPr lang="fr-FR" sz="1900" dirty="0">
                <a:solidFill>
                  <a:srgbClr val="14C4D9"/>
                </a:solidFill>
                <a:latin typeface="Fira Sans SemiBold" panose="020B0703050000020004" pitchFamily="34" charset="0"/>
                <a:ea typeface="Fira Sans SemiBold" panose="020B0703050000020004" pitchFamily="34" charset="0"/>
              </a:rPr>
              <a:t> </a:t>
            </a:r>
            <a:r>
              <a:rPr lang="fr-FR" sz="1900" dirty="0" smtClean="0">
                <a:solidFill>
                  <a:srgbClr val="14C4D9"/>
                </a:solidFill>
                <a:latin typeface="Fira Sans SemiBold" panose="020B0703050000020004" pitchFamily="34" charset="0"/>
                <a:ea typeface="Fira Sans SemiBold" panose="020B0703050000020004" pitchFamily="34" charset="0"/>
                <a:cs typeface="Open Sans" panose="020B0606030504020204" pitchFamily="34" charset="0"/>
              </a:rPr>
              <a:t>partagent toutes </a:t>
            </a:r>
            <a:r>
              <a:rPr lang="fr-FR" sz="1900" dirty="0">
                <a:solidFill>
                  <a:srgbClr val="14C4D9"/>
                </a:solidFill>
                <a:latin typeface="Fira Sans SemiBold" panose="020B0703050000020004" pitchFamily="34" charset="0"/>
                <a:ea typeface="Fira Sans SemiBold" panose="020B0703050000020004" pitchFamily="34" charset="0"/>
                <a:cs typeface="Open Sans" panose="020B0606030504020204" pitchFamily="34" charset="0"/>
              </a:rPr>
              <a:t>un système de </a:t>
            </a:r>
            <a:r>
              <a:rPr lang="fr-FR" sz="1900" dirty="0" smtClean="0">
                <a:solidFill>
                  <a:srgbClr val="14C4D9"/>
                </a:solidFill>
                <a:latin typeface="Fira Sans SemiBold" panose="020B0703050000020004" pitchFamily="34" charset="0"/>
                <a:ea typeface="Fira Sans SemiBold" panose="020B0703050000020004" pitchFamily="34" charset="0"/>
                <a:cs typeface="Open Sans" panose="020B0606030504020204" pitchFamily="34" charset="0"/>
              </a:rPr>
              <a:t>valeur particulier… une même idéologie politique… un certain ensemble d’idées au sujet du genre.</a:t>
            </a:r>
          </a:p>
          <a:p>
            <a:endParaRPr lang="fr-FR" sz="1800" dirty="0" smtClean="0">
              <a:latin typeface="Open Sans" panose="020B0606030504020204" pitchFamily="34" charset="0"/>
              <a:ea typeface="Open Sans" panose="020B0606030504020204" pitchFamily="34" charset="0"/>
              <a:cs typeface="Open Sans" panose="020B0606030504020204" pitchFamily="34" charset="0"/>
            </a:endParaRPr>
          </a:p>
          <a:p>
            <a:r>
              <a:rPr lang="fr-FR" sz="1900" dirty="0" smtClean="0">
                <a:latin typeface="Open Sans" panose="020B0606030504020204" pitchFamily="34" charset="0"/>
                <a:ea typeface="Open Sans" panose="020B0606030504020204" pitchFamily="34" charset="0"/>
                <a:cs typeface="Open Sans" panose="020B0606030504020204" pitchFamily="34" charset="0"/>
              </a:rPr>
              <a:t>Toutes vivent leur vie différemment et, par conséquent, leurs systèmes de valeur sont </a:t>
            </a:r>
            <a:r>
              <a:rPr lang="fr-FR" sz="1900" dirty="0">
                <a:latin typeface="Open Sans" panose="020B0606030504020204" pitchFamily="34" charset="0"/>
                <a:ea typeface="Open Sans" panose="020B0606030504020204" pitchFamily="34" charset="0"/>
                <a:cs typeface="Open Sans" panose="020B0606030504020204" pitchFamily="34" charset="0"/>
              </a:rPr>
              <a:t>conçus </a:t>
            </a:r>
            <a:r>
              <a:rPr lang="fr-FR" sz="1900" dirty="0" smtClean="0">
                <a:latin typeface="Open Sans" panose="020B0606030504020204" pitchFamily="34" charset="0"/>
                <a:ea typeface="Open Sans" panose="020B0606030504020204" pitchFamily="34" charset="0"/>
                <a:cs typeface="Open Sans" panose="020B0606030504020204" pitchFamily="34" charset="0"/>
              </a:rPr>
              <a:t>différemment.</a:t>
            </a:r>
            <a:endParaRPr lang="fr-FR" sz="1900" dirty="0">
              <a:latin typeface="Open Sans" panose="020B0606030504020204" pitchFamily="34" charset="0"/>
              <a:ea typeface="Open Sans" panose="020B0606030504020204" pitchFamily="34" charset="0"/>
              <a:cs typeface="Open Sans" panose="020B0606030504020204" pitchFamily="34" charset="0"/>
            </a:endParaRPr>
          </a:p>
        </p:txBody>
      </p:sp>
      <p:sp>
        <p:nvSpPr>
          <p:cNvPr id="3" name="Title 2"/>
          <p:cNvSpPr>
            <a:spLocks noGrp="1"/>
          </p:cNvSpPr>
          <p:nvPr>
            <p:ph type="title"/>
            <p:custDataLst>
              <p:tags r:id="rId3"/>
            </p:custDataLst>
          </p:nvPr>
        </p:nvSpPr>
        <p:spPr/>
        <p:txBody>
          <a:bodyPr/>
          <a:lstStyle/>
          <a:p>
            <a:r>
              <a:rPr lang="fr-CA" sz="3600" dirty="0" smtClean="0"/>
              <a:t>Corriger </a:t>
            </a:r>
            <a:r>
              <a:rPr lang="fr-CA" sz="3600" dirty="0"/>
              <a:t>les </a:t>
            </a:r>
            <a:r>
              <a:rPr lang="fr-CA" sz="3600" dirty="0" smtClean="0"/>
              <a:t>conceptions erronées </a:t>
            </a:r>
            <a:r>
              <a:rPr lang="fr-CA" sz="3600" b="1" dirty="0" smtClean="0"/>
              <a:t>courantes</a:t>
            </a:r>
            <a:r>
              <a:rPr lang="en-US" sz="3600" dirty="0" smtClean="0"/>
              <a:t>!</a:t>
            </a:r>
            <a:endParaRPr lang="en-US" sz="3600" dirty="0">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 name="Slide Number Placeholder 3"/>
          <p:cNvSpPr>
            <a:spLocks noGrp="1"/>
          </p:cNvSpPr>
          <p:nvPr>
            <p:ph type="sldNum" sz="quarter" idx="12"/>
            <p:custDataLst>
              <p:tags r:id="rId4"/>
            </p:custDataLst>
          </p:nvPr>
        </p:nvSpPr>
        <p:spPr/>
        <p:txBody>
          <a:bodyPr/>
          <a:lstStyle/>
          <a:p>
            <a:fld id="{1ECEE783-4751-3447-A075-565592F019DC}" type="slidenum">
              <a:rPr lang="en-US" smtClean="0"/>
              <a:t>14</a:t>
            </a:fld>
            <a:endParaRPr lang="en-US"/>
          </a:p>
        </p:txBody>
      </p:sp>
      <p:pic>
        <p:nvPicPr>
          <p:cNvPr id="5" name="Picture 4"/>
          <p:cNvPicPr>
            <a:picLocks noChangeAspect="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2395846436"/>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p:txBody>
          <a:bodyPr/>
          <a:lstStyle/>
          <a:p>
            <a:r>
              <a:rPr lang="en-US" dirty="0" err="1" smtClean="0">
                <a:latin typeface="Open Sans SemiBold" panose="020B0706030804020204" pitchFamily="34" charset="0"/>
                <a:ea typeface="Open Sans SemiBold" panose="020B0706030804020204" pitchFamily="34" charset="0"/>
                <a:cs typeface="Open Sans SemiBold" panose="020B0706030804020204" pitchFamily="34" charset="0"/>
              </a:rPr>
              <a:t>Soins</a:t>
            </a:r>
            <a:r>
              <a:rPr lang="en-US" dirty="0" smtClean="0">
                <a:latin typeface="Open Sans SemiBold" panose="020B0706030804020204" pitchFamily="34" charset="0"/>
                <a:ea typeface="Open Sans SemiBold" panose="020B0706030804020204" pitchFamily="34" charset="0"/>
                <a:cs typeface="Open Sans SemiBold" panose="020B0706030804020204" pitchFamily="34" charset="0"/>
              </a:rPr>
              <a:t> </a:t>
            </a:r>
            <a:r>
              <a:rPr lang="fr-CA" dirty="0">
                <a:latin typeface="Open Sans SemiBold" panose="020B0706030804020204" pitchFamily="34" charset="0"/>
                <a:ea typeface="Open Sans SemiBold" panose="020B0706030804020204" pitchFamily="34" charset="0"/>
                <a:cs typeface="Open Sans SemiBold" panose="020B0706030804020204" pitchFamily="34" charset="0"/>
              </a:rPr>
              <a:t>adaptés aux diversités de genres et tenant compte des personnes </a:t>
            </a:r>
            <a:r>
              <a:rPr lang="fr-CA" dirty="0" err="1">
                <a:latin typeface="Open Sans SemiBold" panose="020B0706030804020204" pitchFamily="34" charset="0"/>
                <a:ea typeface="Open Sans SemiBold" panose="020B0706030804020204" pitchFamily="34" charset="0"/>
                <a:cs typeface="Open Sans SemiBold" panose="020B0706030804020204" pitchFamily="34" charset="0"/>
              </a:rPr>
              <a:t>trans</a:t>
            </a:r>
            <a:endParaRPr lang="fr-CA" dirty="0">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 name="Subtitle 2"/>
          <p:cNvSpPr>
            <a:spLocks noGrp="1"/>
          </p:cNvSpPr>
          <p:nvPr>
            <p:ph type="subTitle" idx="1"/>
            <p:custDataLst>
              <p:tags r:id="rId3"/>
            </p:custDataLst>
          </p:nvPr>
        </p:nvSpPr>
        <p:spPr/>
        <p:txBody>
          <a:bodyPr/>
          <a:lstStyle/>
          <a:p>
            <a:r>
              <a:rPr lang="en-US" smtClean="0">
                <a:latin typeface="Fira Sans SemiBold" panose="020B0703050000020004" pitchFamily="34" charset="0"/>
                <a:ea typeface="Fira Sans SemiBold" panose="020B0703050000020004" pitchFamily="34" charset="0"/>
              </a:rPr>
              <a:t>2</a:t>
            </a:r>
            <a:endParaRPr lang="en-US">
              <a:latin typeface="Fira Sans SemiBold" panose="020B0703050000020004" pitchFamily="34" charset="0"/>
              <a:ea typeface="Fira Sans SemiBold" panose="020B0703050000020004" pitchFamily="34" charset="0"/>
            </a:endParaRPr>
          </a:p>
        </p:txBody>
      </p:sp>
      <p:sp>
        <p:nvSpPr>
          <p:cNvPr id="4" name="Slide Number Placeholder 3"/>
          <p:cNvSpPr>
            <a:spLocks noGrp="1"/>
          </p:cNvSpPr>
          <p:nvPr>
            <p:ph type="sldNum" sz="quarter" idx="12"/>
            <p:custDataLst>
              <p:tags r:id="rId4"/>
            </p:custDataLst>
          </p:nvPr>
        </p:nvSpPr>
        <p:spPr/>
        <p:txBody>
          <a:bodyPr/>
          <a:lstStyle/>
          <a:p>
            <a:fld id="{1ECEE783-4751-3447-A075-565592F019DC}" type="slidenum">
              <a:rPr lang="en-US" smtClean="0"/>
              <a:t>15</a:t>
            </a:fld>
            <a:endParaRPr lang="en-US"/>
          </a:p>
        </p:txBody>
      </p:sp>
    </p:spTree>
    <p:custDataLst>
      <p:tags r:id="rId1"/>
    </p:custDataLst>
    <p:extLst>
      <p:ext uri="{BB962C8B-B14F-4D97-AF65-F5344CB8AC3E}">
        <p14:creationId xmlns:p14="http://schemas.microsoft.com/office/powerpoint/2010/main" val="1378700268"/>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custDataLst>
              <p:tags r:id="rId2"/>
            </p:custDataLst>
          </p:nvPr>
        </p:nvSpPr>
        <p:spPr>
          <a:xfrm>
            <a:off x="1354926" y="1979536"/>
            <a:ext cx="9155758" cy="4351338"/>
          </a:xfrm>
        </p:spPr>
        <p:txBody>
          <a:bodyPr/>
          <a:lstStyle/>
          <a:p>
            <a:r>
              <a:rPr lang="fr-FR" dirty="0" smtClean="0"/>
              <a:t>Les taux de  </a:t>
            </a:r>
            <a:r>
              <a:rPr lang="fr-FR" dirty="0" err="1" smtClean="0"/>
              <a:t>suicidalité</a:t>
            </a:r>
            <a:r>
              <a:rPr lang="fr-FR" dirty="0" smtClean="0"/>
              <a:t>, de problèmes de santé mentale, d’usage de substances et d’itinérance sont plus </a:t>
            </a:r>
            <a:r>
              <a:rPr lang="fr-FR" dirty="0"/>
              <a:t>élevés chez les </a:t>
            </a:r>
            <a:r>
              <a:rPr lang="fr-FR" dirty="0" smtClean="0"/>
              <a:t>jeunes </a:t>
            </a:r>
            <a:r>
              <a:rPr lang="fr-FR" dirty="0" err="1" smtClean="0"/>
              <a:t>trans</a:t>
            </a:r>
            <a:r>
              <a:rPr lang="fr-FR" dirty="0" smtClean="0"/>
              <a:t>. </a:t>
            </a:r>
          </a:p>
          <a:p>
            <a:endParaRPr lang="fr-FR" dirty="0" smtClean="0"/>
          </a:p>
          <a:p>
            <a:endParaRPr lang="fr-FR" dirty="0" smtClean="0"/>
          </a:p>
          <a:p>
            <a:endParaRPr lang="fr-FR" dirty="0" smtClean="0"/>
          </a:p>
          <a:p>
            <a:r>
              <a:rPr lang="fr-FR" dirty="0" smtClean="0"/>
              <a:t>La violence liée à la </a:t>
            </a:r>
            <a:r>
              <a:rPr lang="fr-FR" dirty="0" err="1" smtClean="0"/>
              <a:t>transphobie</a:t>
            </a:r>
            <a:r>
              <a:rPr lang="fr-FR" dirty="0" smtClean="0"/>
              <a:t> a de </a:t>
            </a:r>
            <a:r>
              <a:rPr lang="fr-FR" dirty="0"/>
              <a:t>fortes répercussions sur </a:t>
            </a:r>
            <a:r>
              <a:rPr lang="fr-FR" dirty="0" smtClean="0"/>
              <a:t>la </a:t>
            </a:r>
            <a:r>
              <a:rPr lang="fr-FR" dirty="0"/>
              <a:t>vie des personnes </a:t>
            </a:r>
            <a:r>
              <a:rPr lang="fr-FR" dirty="0" err="1" smtClean="0"/>
              <a:t>trans</a:t>
            </a:r>
            <a:r>
              <a:rPr lang="fr-FR" dirty="0" smtClean="0"/>
              <a:t>.</a:t>
            </a:r>
            <a:endParaRPr lang="fr-FR" dirty="0"/>
          </a:p>
        </p:txBody>
      </p:sp>
      <p:sp>
        <p:nvSpPr>
          <p:cNvPr id="3" name="Slide Number Placeholder 2"/>
          <p:cNvSpPr>
            <a:spLocks noGrp="1"/>
          </p:cNvSpPr>
          <p:nvPr>
            <p:ph type="sldNum" sz="quarter" idx="12"/>
            <p:custDataLst>
              <p:tags r:id="rId3"/>
            </p:custDataLst>
          </p:nvPr>
        </p:nvSpPr>
        <p:spPr/>
        <p:txBody>
          <a:bodyPr/>
          <a:lstStyle/>
          <a:p>
            <a:fld id="{1ECEE783-4751-3447-A075-565592F019DC}" type="slidenum">
              <a:rPr lang="en-US" smtClean="0"/>
              <a:t>16</a:t>
            </a:fld>
            <a:endParaRPr lang="en-US"/>
          </a:p>
        </p:txBody>
      </p:sp>
      <p:sp>
        <p:nvSpPr>
          <p:cNvPr id="4" name="Title 3"/>
          <p:cNvSpPr>
            <a:spLocks noGrp="1"/>
          </p:cNvSpPr>
          <p:nvPr>
            <p:ph type="title"/>
            <p:custDataLst>
              <p:tags r:id="rId4"/>
            </p:custDataLst>
          </p:nvPr>
        </p:nvSpPr>
        <p:spPr>
          <a:xfrm>
            <a:off x="1395959" y="704965"/>
            <a:ext cx="10346029" cy="619071"/>
          </a:xfrm>
        </p:spPr>
        <p:txBody>
          <a:bodyPr/>
          <a:lstStyle/>
          <a:p>
            <a:r>
              <a:rPr lang="en-US" dirty="0" err="1" smtClean="0">
                <a:latin typeface="Fira Sans SemiBold" panose="020B0703050000020004" pitchFamily="34" charset="0"/>
                <a:ea typeface="Fira Sans SemiBold" panose="020B0703050000020004" pitchFamily="34" charset="0"/>
              </a:rPr>
              <a:t>Pourquoi</a:t>
            </a:r>
            <a:r>
              <a:rPr lang="en-US" dirty="0" smtClean="0">
                <a:latin typeface="Fira Sans SemiBold" panose="020B0703050000020004" pitchFamily="34" charset="0"/>
                <a:ea typeface="Fira Sans SemiBold" panose="020B0703050000020004" pitchFamily="34" charset="0"/>
              </a:rPr>
              <a:t> les </a:t>
            </a:r>
            <a:r>
              <a:rPr lang="en-US" dirty="0" err="1" smtClean="0">
                <a:latin typeface="Fira Sans SemiBold" panose="020B0703050000020004" pitchFamily="34" charset="0"/>
                <a:ea typeface="Fira Sans SemiBold" panose="020B0703050000020004" pitchFamily="34" charset="0"/>
              </a:rPr>
              <a:t>soins</a:t>
            </a:r>
            <a:r>
              <a:rPr lang="en-US" dirty="0" smtClean="0">
                <a:latin typeface="Fira Sans SemiBold" panose="020B0703050000020004" pitchFamily="34" charset="0"/>
                <a:ea typeface="Fira Sans SemiBold" panose="020B0703050000020004" pitchFamily="34" charset="0"/>
              </a:rPr>
              <a:t> </a:t>
            </a:r>
            <a:r>
              <a:rPr lang="fr-CA" dirty="0">
                <a:latin typeface="Fira Sans SemiBold" panose="020B0703050000020004" pitchFamily="34" charset="0"/>
                <a:ea typeface="Fira Sans SemiBold" panose="020B0703050000020004" pitchFamily="34" charset="0"/>
              </a:rPr>
              <a:t>adaptés aux diversités de genres et tenant compte des personnes </a:t>
            </a:r>
            <a:r>
              <a:rPr lang="fr-CA" dirty="0" err="1" smtClean="0">
                <a:latin typeface="Fira Sans SemiBold" panose="020B0703050000020004" pitchFamily="34" charset="0"/>
                <a:ea typeface="Fira Sans SemiBold" panose="020B0703050000020004" pitchFamily="34" charset="0"/>
              </a:rPr>
              <a:t>trans</a:t>
            </a:r>
            <a:r>
              <a:rPr lang="fr-CA" dirty="0" smtClean="0">
                <a:latin typeface="Fira Sans SemiBold" panose="020B0703050000020004" pitchFamily="34" charset="0"/>
                <a:ea typeface="Fira Sans SemiBold" panose="020B0703050000020004" pitchFamily="34" charset="0"/>
              </a:rPr>
              <a:t> importent-ils</a:t>
            </a:r>
            <a:r>
              <a:rPr lang="en-US" dirty="0" smtClean="0">
                <a:latin typeface="Fira Sans SemiBold" panose="020B0703050000020004" pitchFamily="34" charset="0"/>
                <a:ea typeface="Fira Sans SemiBold" panose="020B0703050000020004" pitchFamily="34" charset="0"/>
              </a:rPr>
              <a:t>?</a:t>
            </a:r>
            <a:endParaRPr lang="en-US" dirty="0">
              <a:latin typeface="Fira Sans SemiBold" panose="020B0703050000020004" pitchFamily="34" charset="0"/>
              <a:ea typeface="Fira Sans SemiBold" panose="020B0703050000020004" pitchFamily="34" charset="0"/>
            </a:endParaRPr>
          </a:p>
        </p:txBody>
      </p:sp>
      <p:pic>
        <p:nvPicPr>
          <p:cNvPr id="5" name="Picture 4"/>
          <p:cNvPicPr>
            <a:picLocks noChangeAspect="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466853146"/>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573345" y="3277691"/>
            <a:ext cx="10346029" cy="381000"/>
          </a:xfrm>
        </p:spPr>
        <p:txBody>
          <a:bodyPr/>
          <a:lstStyle/>
          <a:p>
            <a:r>
              <a:rPr lang="en-US" dirty="0" err="1" smtClean="0"/>
              <a:t>Ils</a:t>
            </a:r>
            <a:r>
              <a:rPr lang="en-US" dirty="0" smtClean="0"/>
              <a:t> </a:t>
            </a:r>
            <a:r>
              <a:rPr lang="en-US" dirty="0" err="1" smtClean="0"/>
              <a:t>reposent</a:t>
            </a:r>
            <a:r>
              <a:rPr lang="en-US" dirty="0" smtClean="0"/>
              <a:t> sur les </a:t>
            </a:r>
            <a:r>
              <a:rPr lang="en-US" dirty="0" err="1" smtClean="0"/>
              <a:t>principes</a:t>
            </a:r>
            <a:r>
              <a:rPr lang="en-US" dirty="0" smtClean="0"/>
              <a:t> </a:t>
            </a:r>
            <a:r>
              <a:rPr lang="en-US" dirty="0" err="1" smtClean="0"/>
              <a:t>suivants</a:t>
            </a:r>
            <a:r>
              <a:rPr lang="en-US" dirty="0" smtClean="0"/>
              <a:t>:</a:t>
            </a:r>
            <a:endParaRPr lang="en-US" dirty="0"/>
          </a:p>
        </p:txBody>
      </p:sp>
      <p:sp>
        <p:nvSpPr>
          <p:cNvPr id="3" name="Slide Number Placeholder 2"/>
          <p:cNvSpPr>
            <a:spLocks noGrp="1"/>
          </p:cNvSpPr>
          <p:nvPr>
            <p:ph type="sldNum" sz="quarter" idx="12"/>
            <p:custDataLst>
              <p:tags r:id="rId3"/>
            </p:custDataLst>
          </p:nvPr>
        </p:nvSpPr>
        <p:spPr/>
        <p:txBody>
          <a:bodyPr/>
          <a:lstStyle/>
          <a:p>
            <a:fld id="{1ECEE783-4751-3447-A075-565592F019DC}" type="slidenum">
              <a:rPr lang="en-US" smtClean="0"/>
              <a:t>17</a:t>
            </a:fld>
            <a:endParaRPr lang="en-US"/>
          </a:p>
        </p:txBody>
      </p:sp>
      <p:sp>
        <p:nvSpPr>
          <p:cNvPr id="4" name="Text Placeholder 3"/>
          <p:cNvSpPr>
            <a:spLocks noGrp="1"/>
          </p:cNvSpPr>
          <p:nvPr>
            <p:ph type="body" sz="quarter" idx="13"/>
            <p:custDataLst>
              <p:tags r:id="rId4"/>
            </p:custDataLst>
          </p:nvPr>
        </p:nvSpPr>
        <p:spPr>
          <a:xfrm>
            <a:off x="999706" y="3788237"/>
            <a:ext cx="10644887" cy="1336063"/>
          </a:xfrm>
        </p:spPr>
        <p:txBody>
          <a:bodyPr>
            <a:noAutofit/>
          </a:bodyPr>
          <a:lstStyle/>
          <a:p>
            <a:pPr lvl="1" fontAlgn="base">
              <a:lnSpc>
                <a:spcPct val="100000"/>
              </a:lnSpc>
              <a:buFont typeface="Arial" panose="020B0604020202020204" pitchFamily="34" charset="0"/>
              <a:buChar char="•"/>
            </a:pPr>
            <a:r>
              <a:rPr lang="fr-FR" sz="1600" dirty="0"/>
              <a:t>Les </a:t>
            </a:r>
            <a:r>
              <a:rPr lang="fr-FR" sz="1600" dirty="0" smtClean="0"/>
              <a:t>identités transgenres et les </a:t>
            </a:r>
            <a:r>
              <a:rPr lang="fr-FR" sz="1600" dirty="0"/>
              <a:t>expressions de </a:t>
            </a:r>
            <a:r>
              <a:rPr lang="fr-FR" sz="1600" dirty="0" smtClean="0"/>
              <a:t>diversité de genre ne constituent pas un trouble mental.</a:t>
            </a:r>
          </a:p>
          <a:p>
            <a:pPr lvl="1" fontAlgn="base">
              <a:lnSpc>
                <a:spcPct val="100000"/>
              </a:lnSpc>
              <a:buFont typeface="Arial" panose="020B0604020202020204" pitchFamily="34" charset="0"/>
              <a:buChar char="•"/>
            </a:pPr>
            <a:r>
              <a:rPr lang="fr-FR" sz="1600" dirty="0" smtClean="0"/>
              <a:t>Les variations en matière d’identité de genre et </a:t>
            </a:r>
            <a:r>
              <a:rPr lang="fr-FR" sz="1600" dirty="0"/>
              <a:t>d’expression de genre </a:t>
            </a:r>
            <a:r>
              <a:rPr lang="fr-FR" sz="1600" dirty="0" smtClean="0"/>
              <a:t>représentent des </a:t>
            </a:r>
            <a:r>
              <a:rPr lang="fr-FR" sz="1600" dirty="0"/>
              <a:t>aspects </a:t>
            </a:r>
            <a:r>
              <a:rPr lang="fr-FR" sz="1600" dirty="0" smtClean="0"/>
              <a:t>normaux de la </a:t>
            </a:r>
            <a:r>
              <a:rPr lang="fr-FR" sz="1600" dirty="0"/>
              <a:t>diversité </a:t>
            </a:r>
            <a:r>
              <a:rPr lang="fr-FR" sz="1600" dirty="0" smtClean="0"/>
              <a:t>humaine et les définitions binaires des genres ne reflètent pas toujours les identités de genres actuelles.</a:t>
            </a:r>
          </a:p>
          <a:p>
            <a:pPr lvl="1" fontAlgn="base">
              <a:lnSpc>
                <a:spcPct val="100000"/>
              </a:lnSpc>
              <a:buFont typeface="Arial" panose="020B0604020202020204" pitchFamily="34" charset="0"/>
              <a:buChar char="•"/>
            </a:pPr>
            <a:r>
              <a:rPr lang="fr-FR" sz="1600" dirty="0" smtClean="0"/>
              <a:t>Les </a:t>
            </a:r>
            <a:r>
              <a:rPr lang="fr-FR" sz="1600" dirty="0"/>
              <a:t>identités de genres </a:t>
            </a:r>
            <a:r>
              <a:rPr lang="fr-FR" sz="1600" dirty="0" smtClean="0"/>
              <a:t>évoluent comme une interaction de la biologie, du développement, de la socialisation et de la culture.</a:t>
            </a:r>
          </a:p>
          <a:p>
            <a:pPr lvl="1" fontAlgn="base">
              <a:lnSpc>
                <a:spcPct val="100000"/>
              </a:lnSpc>
              <a:buFont typeface="Arial" panose="020B0604020202020204" pitchFamily="34" charset="0"/>
              <a:buChar char="•"/>
            </a:pPr>
            <a:r>
              <a:rPr lang="fr-FR" sz="1600" dirty="0" smtClean="0"/>
              <a:t>Si un problème de santé mentale existe, il est souvent attribuable à la stigmatisation et aux expériences négatives et n’est pas intrinsèque à l’enfant. </a:t>
            </a:r>
            <a:endParaRPr lang="fr-FR" sz="1600" dirty="0"/>
          </a:p>
        </p:txBody>
      </p:sp>
      <p:sp>
        <p:nvSpPr>
          <p:cNvPr id="5" name="Text Placeholder 4"/>
          <p:cNvSpPr>
            <a:spLocks noGrp="1"/>
          </p:cNvSpPr>
          <p:nvPr>
            <p:ph type="body" sz="quarter" idx="14"/>
            <p:custDataLst>
              <p:tags r:id="rId5"/>
            </p:custDataLst>
          </p:nvPr>
        </p:nvSpPr>
        <p:spPr>
          <a:xfrm>
            <a:off x="999706" y="458389"/>
            <a:ext cx="10847153" cy="1204660"/>
          </a:xfrm>
        </p:spPr>
        <p:txBody>
          <a:bodyPr/>
          <a:lstStyle/>
          <a:p>
            <a:r>
              <a:rPr lang="en-US" sz="4000" dirty="0" err="1" smtClean="0"/>
              <a:t>Principes</a:t>
            </a:r>
            <a:r>
              <a:rPr lang="en-US" sz="4000" dirty="0" smtClean="0"/>
              <a:t> </a:t>
            </a:r>
            <a:r>
              <a:rPr lang="en-US" sz="4000" dirty="0"/>
              <a:t>de </a:t>
            </a:r>
            <a:r>
              <a:rPr lang="en-US" sz="4000" dirty="0" err="1" smtClean="0"/>
              <a:t>soins</a:t>
            </a:r>
            <a:r>
              <a:rPr lang="en-US" sz="4000" dirty="0" smtClean="0"/>
              <a:t> </a:t>
            </a:r>
            <a:r>
              <a:rPr lang="fr-CA" sz="4000" dirty="0"/>
              <a:t>adaptés aux diversités de genres </a:t>
            </a:r>
            <a:endParaRPr lang="en-US" sz="4000" dirty="0"/>
          </a:p>
          <a:p>
            <a:pPr>
              <a:lnSpc>
                <a:spcPct val="100000"/>
              </a:lnSpc>
            </a:pPr>
            <a:r>
              <a:rPr lang="fr-FR" sz="1800" dirty="0" smtClean="0">
                <a:latin typeface="Fira Sans SemiBold" panose="020B0703050000020004" pitchFamily="34" charset="0"/>
                <a:ea typeface="Fira Sans SemiBold" panose="020B0703050000020004" pitchFamily="34" charset="0"/>
                <a:cs typeface="Open Sans Light" panose="020B0306030504020204" pitchFamily="34" charset="0"/>
              </a:rPr>
              <a:t>Les </a:t>
            </a:r>
            <a:r>
              <a:rPr lang="fr-FR" sz="1800" dirty="0" smtClean="0"/>
              <a:t>soins adaptés aux diversités de genres constituent la norme d’or établie par </a:t>
            </a:r>
            <a:br>
              <a:rPr lang="fr-FR" sz="1800" dirty="0" smtClean="0"/>
            </a:br>
            <a:r>
              <a:rPr lang="fr-FR" sz="1800" dirty="0" smtClean="0">
                <a:latin typeface="Fira Sans SemiBold" panose="020B0703050000020004" pitchFamily="34" charset="0"/>
                <a:ea typeface="Fira Sans SemiBold" panose="020B0703050000020004" pitchFamily="34" charset="0"/>
                <a:cs typeface="Open Sans Light" panose="020B0306030504020204" pitchFamily="34" charset="0"/>
              </a:rPr>
              <a:t>D</a:t>
            </a:r>
            <a:r>
              <a:rPr lang="fr-FR" sz="1800" baseline="30000" dirty="0" smtClean="0">
                <a:latin typeface="Fira Sans SemiBold" panose="020B0703050000020004" pitchFamily="34" charset="0"/>
                <a:ea typeface="Fira Sans SemiBold" panose="020B0703050000020004" pitchFamily="34" charset="0"/>
                <a:cs typeface="Open Sans Light" panose="020B0306030504020204" pitchFamily="34" charset="0"/>
              </a:rPr>
              <a:t>re</a:t>
            </a:r>
            <a:r>
              <a:rPr lang="fr-FR" sz="1800" dirty="0" smtClean="0">
                <a:latin typeface="Fira Sans SemiBold" panose="020B0703050000020004" pitchFamily="34" charset="0"/>
                <a:ea typeface="Fira Sans SemiBold" panose="020B0703050000020004" pitchFamily="34" charset="0"/>
                <a:cs typeface="Open Sans Light" panose="020B0306030504020204" pitchFamily="34" charset="0"/>
              </a:rPr>
              <a:t> Diane </a:t>
            </a:r>
            <a:r>
              <a:rPr lang="fr-FR" sz="1800" dirty="0" err="1" smtClean="0">
                <a:latin typeface="Fira Sans SemiBold" panose="020B0703050000020004" pitchFamily="34" charset="0"/>
                <a:ea typeface="Fira Sans SemiBold" panose="020B0703050000020004" pitchFamily="34" charset="0"/>
                <a:cs typeface="Open Sans Light" panose="020B0306030504020204" pitchFamily="34" charset="0"/>
              </a:rPr>
              <a:t>Ehrensaft</a:t>
            </a:r>
            <a:r>
              <a:rPr lang="fr-FR" sz="1800" dirty="0" smtClean="0">
                <a:latin typeface="Fira Sans SemiBold" panose="020B0703050000020004" pitchFamily="34" charset="0"/>
                <a:ea typeface="Fira Sans SemiBold" panose="020B0703050000020004" pitchFamily="34" charset="0"/>
                <a:cs typeface="Open Sans Light" panose="020B0306030504020204" pitchFamily="34" charset="0"/>
              </a:rPr>
              <a:t> </a:t>
            </a:r>
            <a:r>
              <a:rPr lang="fr-FR" sz="1800" dirty="0" smtClean="0"/>
              <a:t>pour ce qui est des soins </a:t>
            </a:r>
            <a:r>
              <a:rPr lang="fr-FR" sz="1800" dirty="0" smtClean="0">
                <a:latin typeface="Fira Sans SemiBold" panose="020B0703050000020004" pitchFamily="34" charset="0"/>
                <a:ea typeface="Fira Sans SemiBold" panose="020B0703050000020004" pitchFamily="34" charset="0"/>
                <a:cs typeface="Open Sans Light" panose="020B0306030504020204" pitchFamily="34" charset="0"/>
              </a:rPr>
              <a:t>inclusifs fondés sur des données probantes destinés aux enfants et aux jeunes </a:t>
            </a:r>
            <a:r>
              <a:rPr lang="fr-FR" sz="1800" dirty="0" err="1" smtClean="0">
                <a:latin typeface="Fira Sans SemiBold" panose="020B0703050000020004" pitchFamily="34" charset="0"/>
                <a:ea typeface="Fira Sans SemiBold" panose="020B0703050000020004" pitchFamily="34" charset="0"/>
                <a:cs typeface="Open Sans Light" panose="020B0306030504020204" pitchFamily="34" charset="0"/>
              </a:rPr>
              <a:t>trans</a:t>
            </a:r>
            <a:r>
              <a:rPr lang="fr-FR" sz="1800" dirty="0" smtClean="0">
                <a:latin typeface="Fira Sans SemiBold" panose="020B0703050000020004" pitchFamily="34" charset="0"/>
                <a:ea typeface="Fira Sans SemiBold" panose="020B0703050000020004" pitchFamily="34" charset="0"/>
                <a:cs typeface="Open Sans Light" panose="020B0306030504020204" pitchFamily="34" charset="0"/>
              </a:rPr>
              <a:t> et de diversités de genres ainsi qu’à leurs familles.</a:t>
            </a:r>
            <a:endParaRPr lang="fr-FR" sz="1800" dirty="0">
              <a:latin typeface="Fira Sans SemiBold" panose="020B0703050000020004" pitchFamily="34" charset="0"/>
              <a:ea typeface="Fira Sans SemiBold" panose="020B0703050000020004" pitchFamily="34" charset="0"/>
              <a:cs typeface="Open Sans Light" panose="020B0306030504020204" pitchFamily="34" charset="0"/>
            </a:endParaRPr>
          </a:p>
        </p:txBody>
      </p:sp>
      <p:pic>
        <p:nvPicPr>
          <p:cNvPr id="6" name="Picture 5"/>
          <p:cNvPicPr>
            <a:picLocks noChangeAspect="1"/>
          </p:cNvPicPr>
          <p:nvPr>
            <p:custDataLst>
              <p:tags r:id="rId6"/>
            </p:custDataLst>
          </p:nvPr>
        </p:nvPicPr>
        <p:blipFill>
          <a:blip r:embed="rId9">
            <a:extLst>
              <a:ext uri="{28A0092B-C50C-407E-A947-70E740481C1C}">
                <a14:useLocalDpi xmlns:a14="http://schemas.microsoft.com/office/drawing/2010/main" val="0"/>
              </a:ext>
            </a:extLst>
          </a:blip>
          <a:stretch>
            <a:fillRect/>
          </a:stretch>
        </p:blipFill>
        <p:spPr>
          <a:xfrm>
            <a:off x="9481967" y="6117550"/>
            <a:ext cx="2162626" cy="343943"/>
          </a:xfrm>
          <a:prstGeom prst="rect">
            <a:avLst/>
          </a:prstGeom>
        </p:spPr>
      </p:pic>
    </p:spTree>
    <p:custDataLst>
      <p:tags r:id="rId1"/>
    </p:custDataLst>
    <p:extLst>
      <p:ext uri="{BB962C8B-B14F-4D97-AF65-F5344CB8AC3E}">
        <p14:creationId xmlns:p14="http://schemas.microsoft.com/office/powerpoint/2010/main" val="1643062331"/>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custDataLst>
              <p:tags r:id="rId2"/>
            </p:custDataLst>
          </p:nvPr>
        </p:nvSpPr>
        <p:spPr/>
        <p:txBody>
          <a:bodyPr/>
          <a:lstStyle/>
          <a:p>
            <a:fld id="{1ECEE783-4751-3447-A075-565592F019DC}" type="slidenum">
              <a:rPr lang="en-US" smtClean="0"/>
              <a:t>18</a:t>
            </a:fld>
            <a:endParaRPr lang="en-US"/>
          </a:p>
        </p:txBody>
      </p:sp>
      <p:sp>
        <p:nvSpPr>
          <p:cNvPr id="3" name="Content Placeholder 2"/>
          <p:cNvSpPr>
            <a:spLocks noGrp="1"/>
          </p:cNvSpPr>
          <p:nvPr>
            <p:ph sz="quarter" idx="13"/>
            <p:custDataLst>
              <p:tags r:id="rId3"/>
            </p:custDataLst>
          </p:nvPr>
        </p:nvSpPr>
        <p:spPr>
          <a:xfrm>
            <a:off x="864577" y="773113"/>
            <a:ext cx="3777274" cy="5316537"/>
          </a:xfrm>
        </p:spPr>
        <p:txBody>
          <a:bodyPr/>
          <a:lstStyle/>
          <a:p>
            <a:r>
              <a:rPr lang="en-US" sz="2800" dirty="0" err="1" smtClean="0">
                <a:latin typeface="Open Sans SemiBold" panose="020B0706030804020204" pitchFamily="34" charset="0"/>
                <a:ea typeface="Open Sans SemiBold" panose="020B0706030804020204" pitchFamily="34" charset="0"/>
                <a:cs typeface="Open Sans SemiBold" panose="020B0706030804020204" pitchFamily="34" charset="0"/>
              </a:rPr>
              <a:t>Intersectionnalité</a:t>
            </a:r>
            <a:endParaRPr lang="en-US" sz="2800" dirty="0" smtClean="0">
              <a:latin typeface="Open Sans SemiBold" panose="020B0706030804020204" pitchFamily="34" charset="0"/>
              <a:ea typeface="Open Sans SemiBold" panose="020B0706030804020204" pitchFamily="34" charset="0"/>
              <a:cs typeface="Open Sans SemiBold" panose="020B0706030804020204" pitchFamily="34" charset="0"/>
            </a:endParaRPr>
          </a:p>
          <a:p>
            <a:endParaRPr lang="en-US" sz="2800" dirty="0">
              <a:latin typeface="Open Sans SemiBold" panose="020B0706030804020204" pitchFamily="34" charset="0"/>
              <a:ea typeface="Open Sans SemiBold" panose="020B0706030804020204" pitchFamily="34" charset="0"/>
              <a:cs typeface="Open Sans SemiBold" panose="020B0706030804020204" pitchFamily="34" charset="0"/>
            </a:endParaRPr>
          </a:p>
          <a:p>
            <a:r>
              <a:rPr lang="en-US" dirty="0" err="1" smtClean="0"/>
              <a:t>Terme</a:t>
            </a:r>
            <a:r>
              <a:rPr lang="en-US" dirty="0" smtClean="0"/>
              <a:t> </a:t>
            </a:r>
            <a:r>
              <a:rPr lang="en-US" dirty="0" err="1" smtClean="0"/>
              <a:t>créé</a:t>
            </a:r>
            <a:r>
              <a:rPr lang="en-US" dirty="0" smtClean="0"/>
              <a:t> par D</a:t>
            </a:r>
            <a:r>
              <a:rPr lang="en-US" baseline="30000" dirty="0" smtClean="0"/>
              <a:t>re</a:t>
            </a:r>
            <a:r>
              <a:rPr lang="en-US" dirty="0" smtClean="0"/>
              <a:t> </a:t>
            </a:r>
            <a:r>
              <a:rPr lang="en-US" dirty="0" err="1"/>
              <a:t>Kimberlé</a:t>
            </a:r>
            <a:r>
              <a:rPr lang="en-US" dirty="0"/>
              <a:t> Crenshaw </a:t>
            </a:r>
            <a:r>
              <a:rPr lang="en-US" dirty="0" err="1" smtClean="0"/>
              <a:t>en</a:t>
            </a:r>
            <a:r>
              <a:rPr lang="en-US" dirty="0" smtClean="0"/>
              <a:t> </a:t>
            </a:r>
            <a:r>
              <a:rPr lang="en-US" dirty="0"/>
              <a:t>1989</a:t>
            </a:r>
            <a:endParaRPr lang="en-US" sz="2800" dirty="0">
              <a:latin typeface="Open Sans SemiBold" panose="020B0706030804020204" pitchFamily="34" charset="0"/>
              <a:ea typeface="Open Sans SemiBold" panose="020B0706030804020204" pitchFamily="34" charset="0"/>
              <a:cs typeface="Open Sans SemiBold" panose="020B0706030804020204" pitchFamily="34" charset="0"/>
            </a:endParaRPr>
          </a:p>
        </p:txBody>
      </p:sp>
      <p:pic>
        <p:nvPicPr>
          <p:cNvPr id="4" name="Picture 3"/>
          <p:cNvPicPr>
            <a:picLocks noChangeAspect="1"/>
          </p:cNvPicPr>
          <p:nvPr>
            <p:custDataLst>
              <p:tags r:id="rId4"/>
            </p:custDataLst>
          </p:nvPr>
        </p:nvPicPr>
        <p:blipFill>
          <a:blip r:embed="rId7">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456380344"/>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p:txBody>
          <a:bodyPr/>
          <a:lstStyle/>
          <a:p>
            <a:r>
              <a:rPr lang="en-US" dirty="0" err="1" smtClean="0">
                <a:latin typeface="Open Sans SemiBold" panose="020B0706030804020204" pitchFamily="34" charset="0"/>
                <a:ea typeface="Open Sans SemiBold" panose="020B0706030804020204" pitchFamily="34" charset="0"/>
                <a:cs typeface="Open Sans SemiBold" panose="020B0706030804020204" pitchFamily="34" charset="0"/>
              </a:rPr>
              <a:t>Contexte</a:t>
            </a:r>
            <a:r>
              <a:rPr lang="en-US" dirty="0" smtClean="0">
                <a:latin typeface="Open Sans SemiBold" panose="020B0706030804020204" pitchFamily="34" charset="0"/>
                <a:ea typeface="Open Sans SemiBold" panose="020B0706030804020204" pitchFamily="34" charset="0"/>
                <a:cs typeface="Open Sans SemiBold" panose="020B0706030804020204" pitchFamily="34" charset="0"/>
              </a:rPr>
              <a:t> de </a:t>
            </a:r>
            <a:r>
              <a:rPr lang="en-US" dirty="0" err="1" smtClean="0">
                <a:latin typeface="Open Sans SemiBold" panose="020B0706030804020204" pitchFamily="34" charset="0"/>
                <a:ea typeface="Open Sans SemiBold" panose="020B0706030804020204" pitchFamily="34" charset="0"/>
                <a:cs typeface="Open Sans SemiBold" panose="020B0706030804020204" pitchFamily="34" charset="0"/>
              </a:rPr>
              <a:t>l’Ontario</a:t>
            </a:r>
            <a:r>
              <a:rPr lang="en-US" dirty="0" smtClean="0">
                <a:latin typeface="Open Sans SemiBold" panose="020B0706030804020204" pitchFamily="34" charset="0"/>
                <a:ea typeface="Open Sans SemiBold" panose="020B0706030804020204" pitchFamily="34" charset="0"/>
                <a:cs typeface="Open Sans SemiBold" panose="020B0706030804020204" pitchFamily="34" charset="0"/>
              </a:rPr>
              <a:t> </a:t>
            </a:r>
            <a:endParaRPr lang="en-US" dirty="0">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 name="Subtitle 2"/>
          <p:cNvSpPr>
            <a:spLocks noGrp="1"/>
          </p:cNvSpPr>
          <p:nvPr>
            <p:ph type="subTitle" idx="1"/>
            <p:custDataLst>
              <p:tags r:id="rId3"/>
            </p:custDataLst>
          </p:nvPr>
        </p:nvSpPr>
        <p:spPr/>
        <p:txBody>
          <a:bodyPr/>
          <a:lstStyle/>
          <a:p>
            <a:r>
              <a:rPr lang="en-US" smtClean="0">
                <a:latin typeface="Fira Sans SemiBold" panose="020B0703050000020004" pitchFamily="34" charset="0"/>
                <a:ea typeface="Fira Sans SemiBold" panose="020B0703050000020004" pitchFamily="34" charset="0"/>
              </a:rPr>
              <a:t>3</a:t>
            </a:r>
            <a:endParaRPr lang="en-US">
              <a:latin typeface="Fira Sans SemiBold" panose="020B0703050000020004" pitchFamily="34" charset="0"/>
              <a:ea typeface="Fira Sans SemiBold" panose="020B0703050000020004" pitchFamily="34" charset="0"/>
            </a:endParaRPr>
          </a:p>
        </p:txBody>
      </p:sp>
      <p:sp>
        <p:nvSpPr>
          <p:cNvPr id="4" name="Slide Number Placeholder 3"/>
          <p:cNvSpPr>
            <a:spLocks noGrp="1"/>
          </p:cNvSpPr>
          <p:nvPr>
            <p:ph type="sldNum" sz="quarter" idx="12"/>
            <p:custDataLst>
              <p:tags r:id="rId4"/>
            </p:custDataLst>
          </p:nvPr>
        </p:nvSpPr>
        <p:spPr/>
        <p:txBody>
          <a:bodyPr/>
          <a:lstStyle/>
          <a:p>
            <a:fld id="{1ECEE783-4751-3447-A075-565592F019DC}" type="slidenum">
              <a:rPr lang="en-US" smtClean="0"/>
              <a:t>19</a:t>
            </a:fld>
            <a:endParaRPr lang="en-US"/>
          </a:p>
        </p:txBody>
      </p:sp>
    </p:spTree>
    <p:custDataLst>
      <p:tags r:id="rId1"/>
    </p:custDataLst>
    <p:extLst>
      <p:ext uri="{BB962C8B-B14F-4D97-AF65-F5344CB8AC3E}">
        <p14:creationId xmlns:p14="http://schemas.microsoft.com/office/powerpoint/2010/main" val="1871746960"/>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5603" name="AutoShape 2" descr="https://foundation.camh.ca/photos/CAMH%20Shared%20Photos/Sunset%20In%20Forest-%20shutterstock_228722404.jpg"/>
          <p:cNvSpPr>
            <a:spLocks noChangeAspect="1" noChangeArrowheads="1"/>
          </p:cNvSpPr>
          <p:nvPr>
            <p:custDataLst>
              <p:tags r:id="rId2"/>
            </p:custDataLst>
          </p:nvPr>
        </p:nvSpPr>
        <p:spPr bwMode="auto">
          <a:xfrm>
            <a:off x="207433" y="-144463"/>
            <a:ext cx="4064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Calibri" pitchFamily="34" charset="0"/>
                <a:ea typeface="MS PGothic" pitchFamily="34" charset="-128"/>
                <a:cs typeface="Calibri" pitchFamily="34" charset="0"/>
              </a:defRPr>
            </a:lvl1pPr>
            <a:lvl2pPr marL="742950" indent="-285750" eaLnBrk="0" hangingPunct="0">
              <a:spcBef>
                <a:spcPct val="20000"/>
              </a:spcBef>
              <a:buChar char="–"/>
              <a:defRPr sz="2800">
                <a:solidFill>
                  <a:schemeClr val="tx1"/>
                </a:solidFill>
                <a:latin typeface="Calibri" pitchFamily="34" charset="0"/>
                <a:ea typeface="MS PGothic" pitchFamily="34" charset="-128"/>
                <a:cs typeface="Calibri" pitchFamily="34" charset="0"/>
              </a:defRPr>
            </a:lvl2pPr>
            <a:lvl3pPr marL="1143000" indent="-228600" eaLnBrk="0" hangingPunct="0">
              <a:spcBef>
                <a:spcPct val="20000"/>
              </a:spcBef>
              <a:buChar char="•"/>
              <a:defRPr sz="2400">
                <a:solidFill>
                  <a:schemeClr val="tx1"/>
                </a:solidFill>
                <a:latin typeface="Calibri" pitchFamily="34" charset="0"/>
                <a:ea typeface="MS PGothic" pitchFamily="34" charset="-128"/>
                <a:cs typeface="Calibri" pitchFamily="34" charset="0"/>
              </a:defRPr>
            </a:lvl3pPr>
            <a:lvl4pPr marL="1600200" indent="-228600" eaLnBrk="0" hangingPunct="0">
              <a:spcBef>
                <a:spcPct val="20000"/>
              </a:spcBef>
              <a:buChar char="–"/>
              <a:defRPr sz="2000">
                <a:solidFill>
                  <a:schemeClr val="tx1"/>
                </a:solidFill>
                <a:latin typeface="Calibri" pitchFamily="34" charset="0"/>
                <a:ea typeface="MS PGothic" pitchFamily="34" charset="-128"/>
                <a:cs typeface="Calibri" pitchFamily="34" charset="0"/>
              </a:defRPr>
            </a:lvl4pPr>
            <a:lvl5pPr marL="2057400" indent="-228600" eaLnBrk="0" hangingPunct="0">
              <a:spcBef>
                <a:spcPct val="20000"/>
              </a:spcBef>
              <a:buChar char="»"/>
              <a:defRPr sz="2000">
                <a:solidFill>
                  <a:schemeClr val="tx1"/>
                </a:solidFill>
                <a:latin typeface="Calibri" pitchFamily="34" charset="0"/>
                <a:ea typeface="MS PGothic" pitchFamily="34" charset="-128"/>
                <a:cs typeface="Calibri" pitchFamily="34" charset="0"/>
              </a:defRPr>
            </a:lvl5pPr>
            <a:lvl6pPr marL="2514600" indent="-228600" eaLnBrk="0" fontAlgn="base" hangingPunct="0">
              <a:spcBef>
                <a:spcPct val="20000"/>
              </a:spcBef>
              <a:spcAft>
                <a:spcPct val="0"/>
              </a:spcAft>
              <a:buChar char="»"/>
              <a:defRPr sz="2000">
                <a:solidFill>
                  <a:schemeClr val="tx1"/>
                </a:solidFill>
                <a:latin typeface="Calibri" pitchFamily="34" charset="0"/>
                <a:ea typeface="MS PGothic" pitchFamily="34" charset="-128"/>
                <a:cs typeface="Calibri" pitchFamily="34" charset="0"/>
              </a:defRPr>
            </a:lvl6pPr>
            <a:lvl7pPr marL="2971800" indent="-228600" eaLnBrk="0" fontAlgn="base" hangingPunct="0">
              <a:spcBef>
                <a:spcPct val="20000"/>
              </a:spcBef>
              <a:spcAft>
                <a:spcPct val="0"/>
              </a:spcAft>
              <a:buChar char="»"/>
              <a:defRPr sz="2000">
                <a:solidFill>
                  <a:schemeClr val="tx1"/>
                </a:solidFill>
                <a:latin typeface="Calibri" pitchFamily="34" charset="0"/>
                <a:ea typeface="MS PGothic" pitchFamily="34" charset="-128"/>
                <a:cs typeface="Calibri" pitchFamily="34" charset="0"/>
              </a:defRPr>
            </a:lvl7pPr>
            <a:lvl8pPr marL="3429000" indent="-228600" eaLnBrk="0" fontAlgn="base" hangingPunct="0">
              <a:spcBef>
                <a:spcPct val="20000"/>
              </a:spcBef>
              <a:spcAft>
                <a:spcPct val="0"/>
              </a:spcAft>
              <a:buChar char="»"/>
              <a:defRPr sz="2000">
                <a:solidFill>
                  <a:schemeClr val="tx1"/>
                </a:solidFill>
                <a:latin typeface="Calibri" pitchFamily="34" charset="0"/>
                <a:ea typeface="MS PGothic" pitchFamily="34" charset="-128"/>
                <a:cs typeface="Calibri" pitchFamily="34" charset="0"/>
              </a:defRPr>
            </a:lvl8pPr>
            <a:lvl9pPr marL="3886200" indent="-228600" eaLnBrk="0" fontAlgn="base" hangingPunct="0">
              <a:spcBef>
                <a:spcPct val="20000"/>
              </a:spcBef>
              <a:spcAft>
                <a:spcPct val="0"/>
              </a:spcAft>
              <a:buChar char="»"/>
              <a:defRPr sz="2000">
                <a:solidFill>
                  <a:schemeClr val="tx1"/>
                </a:solidFill>
                <a:latin typeface="Calibri" pitchFamily="34" charset="0"/>
                <a:ea typeface="MS PGothic" pitchFamily="34" charset="-128"/>
                <a:cs typeface="Calibri" pitchFamily="34" charset="0"/>
              </a:defRPr>
            </a:lvl9pPr>
          </a:lstStyle>
          <a:p>
            <a:pPr>
              <a:spcBef>
                <a:spcPct val="0"/>
              </a:spcBef>
              <a:buFontTx/>
              <a:buNone/>
            </a:pPr>
            <a:endParaRPr lang="en-US" altLang="en-US" sz="1800">
              <a:latin typeface="Arial"/>
              <a:cs typeface="Arial"/>
            </a:endParaRPr>
          </a:p>
        </p:txBody>
      </p:sp>
      <p:sp>
        <p:nvSpPr>
          <p:cNvPr id="25604" name="AutoShape 5" descr="https://foundation.camh.ca/photos/CAMH%20Shared%20Photos/Sunset%20In%20Forest-%20shutterstock_228722404.jpg"/>
          <p:cNvSpPr>
            <a:spLocks noChangeAspect="1" noChangeArrowheads="1"/>
          </p:cNvSpPr>
          <p:nvPr>
            <p:custDataLst>
              <p:tags r:id="rId3"/>
            </p:custDataLst>
          </p:nvPr>
        </p:nvSpPr>
        <p:spPr bwMode="auto">
          <a:xfrm>
            <a:off x="410633" y="7938"/>
            <a:ext cx="406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Calibri" pitchFamily="34" charset="0"/>
                <a:ea typeface="MS PGothic" pitchFamily="34" charset="-128"/>
                <a:cs typeface="Calibri" pitchFamily="34" charset="0"/>
              </a:defRPr>
            </a:lvl1pPr>
            <a:lvl2pPr marL="742950" indent="-285750" eaLnBrk="0" hangingPunct="0">
              <a:spcBef>
                <a:spcPct val="20000"/>
              </a:spcBef>
              <a:buChar char="–"/>
              <a:defRPr sz="2800">
                <a:solidFill>
                  <a:schemeClr val="tx1"/>
                </a:solidFill>
                <a:latin typeface="Calibri" pitchFamily="34" charset="0"/>
                <a:ea typeface="MS PGothic" pitchFamily="34" charset="-128"/>
                <a:cs typeface="Calibri" pitchFamily="34" charset="0"/>
              </a:defRPr>
            </a:lvl2pPr>
            <a:lvl3pPr marL="1143000" indent="-228600" eaLnBrk="0" hangingPunct="0">
              <a:spcBef>
                <a:spcPct val="20000"/>
              </a:spcBef>
              <a:buChar char="•"/>
              <a:defRPr sz="2400">
                <a:solidFill>
                  <a:schemeClr val="tx1"/>
                </a:solidFill>
                <a:latin typeface="Calibri" pitchFamily="34" charset="0"/>
                <a:ea typeface="MS PGothic" pitchFamily="34" charset="-128"/>
                <a:cs typeface="Calibri" pitchFamily="34" charset="0"/>
              </a:defRPr>
            </a:lvl3pPr>
            <a:lvl4pPr marL="1600200" indent="-228600" eaLnBrk="0" hangingPunct="0">
              <a:spcBef>
                <a:spcPct val="20000"/>
              </a:spcBef>
              <a:buChar char="–"/>
              <a:defRPr sz="2000">
                <a:solidFill>
                  <a:schemeClr val="tx1"/>
                </a:solidFill>
                <a:latin typeface="Calibri" pitchFamily="34" charset="0"/>
                <a:ea typeface="MS PGothic" pitchFamily="34" charset="-128"/>
                <a:cs typeface="Calibri" pitchFamily="34" charset="0"/>
              </a:defRPr>
            </a:lvl4pPr>
            <a:lvl5pPr marL="2057400" indent="-228600" eaLnBrk="0" hangingPunct="0">
              <a:spcBef>
                <a:spcPct val="20000"/>
              </a:spcBef>
              <a:buChar char="»"/>
              <a:defRPr sz="2000">
                <a:solidFill>
                  <a:schemeClr val="tx1"/>
                </a:solidFill>
                <a:latin typeface="Calibri" pitchFamily="34" charset="0"/>
                <a:ea typeface="MS PGothic" pitchFamily="34" charset="-128"/>
                <a:cs typeface="Calibri" pitchFamily="34" charset="0"/>
              </a:defRPr>
            </a:lvl5pPr>
            <a:lvl6pPr marL="2514600" indent="-228600" eaLnBrk="0" fontAlgn="base" hangingPunct="0">
              <a:spcBef>
                <a:spcPct val="20000"/>
              </a:spcBef>
              <a:spcAft>
                <a:spcPct val="0"/>
              </a:spcAft>
              <a:buChar char="»"/>
              <a:defRPr sz="2000">
                <a:solidFill>
                  <a:schemeClr val="tx1"/>
                </a:solidFill>
                <a:latin typeface="Calibri" pitchFamily="34" charset="0"/>
                <a:ea typeface="MS PGothic" pitchFamily="34" charset="-128"/>
                <a:cs typeface="Calibri" pitchFamily="34" charset="0"/>
              </a:defRPr>
            </a:lvl6pPr>
            <a:lvl7pPr marL="2971800" indent="-228600" eaLnBrk="0" fontAlgn="base" hangingPunct="0">
              <a:spcBef>
                <a:spcPct val="20000"/>
              </a:spcBef>
              <a:spcAft>
                <a:spcPct val="0"/>
              </a:spcAft>
              <a:buChar char="»"/>
              <a:defRPr sz="2000">
                <a:solidFill>
                  <a:schemeClr val="tx1"/>
                </a:solidFill>
                <a:latin typeface="Calibri" pitchFamily="34" charset="0"/>
                <a:ea typeface="MS PGothic" pitchFamily="34" charset="-128"/>
                <a:cs typeface="Calibri" pitchFamily="34" charset="0"/>
              </a:defRPr>
            </a:lvl7pPr>
            <a:lvl8pPr marL="3429000" indent="-228600" eaLnBrk="0" fontAlgn="base" hangingPunct="0">
              <a:spcBef>
                <a:spcPct val="20000"/>
              </a:spcBef>
              <a:spcAft>
                <a:spcPct val="0"/>
              </a:spcAft>
              <a:buChar char="»"/>
              <a:defRPr sz="2000">
                <a:solidFill>
                  <a:schemeClr val="tx1"/>
                </a:solidFill>
                <a:latin typeface="Calibri" pitchFamily="34" charset="0"/>
                <a:ea typeface="MS PGothic" pitchFamily="34" charset="-128"/>
                <a:cs typeface="Calibri" pitchFamily="34" charset="0"/>
              </a:defRPr>
            </a:lvl8pPr>
            <a:lvl9pPr marL="3886200" indent="-228600" eaLnBrk="0" fontAlgn="base" hangingPunct="0">
              <a:spcBef>
                <a:spcPct val="20000"/>
              </a:spcBef>
              <a:spcAft>
                <a:spcPct val="0"/>
              </a:spcAft>
              <a:buChar char="»"/>
              <a:defRPr sz="2000">
                <a:solidFill>
                  <a:schemeClr val="tx1"/>
                </a:solidFill>
                <a:latin typeface="Calibri" pitchFamily="34" charset="0"/>
                <a:ea typeface="MS PGothic" pitchFamily="34" charset="-128"/>
                <a:cs typeface="Calibri" pitchFamily="34" charset="0"/>
              </a:defRPr>
            </a:lvl9pPr>
          </a:lstStyle>
          <a:p>
            <a:pPr>
              <a:spcBef>
                <a:spcPct val="0"/>
              </a:spcBef>
              <a:buFontTx/>
              <a:buNone/>
            </a:pPr>
            <a:endParaRPr lang="en-US" altLang="en-US" sz="1800">
              <a:latin typeface="Arial"/>
              <a:cs typeface="Arial"/>
            </a:endParaRPr>
          </a:p>
        </p:txBody>
      </p:sp>
      <p:sp>
        <p:nvSpPr>
          <p:cNvPr id="25605" name="TextBox 10"/>
          <p:cNvSpPr txBox="1">
            <a:spLocks noChangeArrowheads="1"/>
          </p:cNvSpPr>
          <p:nvPr>
            <p:custDataLst>
              <p:tags r:id="rId4"/>
            </p:custDataLst>
          </p:nvPr>
        </p:nvSpPr>
        <p:spPr bwMode="auto">
          <a:xfrm>
            <a:off x="4854388" y="3904315"/>
            <a:ext cx="7337612" cy="3077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Calibri" pitchFamily="34" charset="0"/>
                <a:ea typeface="MS PGothic" pitchFamily="34" charset="-128"/>
                <a:cs typeface="Calibri" pitchFamily="34" charset="0"/>
              </a:defRPr>
            </a:lvl1pPr>
            <a:lvl2pPr marL="742950" indent="-285750" eaLnBrk="0" hangingPunct="0">
              <a:spcBef>
                <a:spcPct val="20000"/>
              </a:spcBef>
              <a:buChar char="–"/>
              <a:defRPr sz="2800">
                <a:solidFill>
                  <a:schemeClr val="tx1"/>
                </a:solidFill>
                <a:latin typeface="Calibri" pitchFamily="34" charset="0"/>
                <a:ea typeface="MS PGothic" pitchFamily="34" charset="-128"/>
                <a:cs typeface="Calibri" pitchFamily="34" charset="0"/>
              </a:defRPr>
            </a:lvl2pPr>
            <a:lvl3pPr marL="1143000" indent="-228600" eaLnBrk="0" hangingPunct="0">
              <a:spcBef>
                <a:spcPct val="20000"/>
              </a:spcBef>
              <a:buChar char="•"/>
              <a:defRPr sz="2400">
                <a:solidFill>
                  <a:schemeClr val="tx1"/>
                </a:solidFill>
                <a:latin typeface="Calibri" pitchFamily="34" charset="0"/>
                <a:ea typeface="MS PGothic" pitchFamily="34" charset="-128"/>
                <a:cs typeface="Calibri" pitchFamily="34" charset="0"/>
              </a:defRPr>
            </a:lvl3pPr>
            <a:lvl4pPr marL="1600200" indent="-228600" eaLnBrk="0" hangingPunct="0">
              <a:spcBef>
                <a:spcPct val="20000"/>
              </a:spcBef>
              <a:buChar char="–"/>
              <a:defRPr sz="2000">
                <a:solidFill>
                  <a:schemeClr val="tx1"/>
                </a:solidFill>
                <a:latin typeface="Calibri" pitchFamily="34" charset="0"/>
                <a:ea typeface="MS PGothic" pitchFamily="34" charset="-128"/>
                <a:cs typeface="Calibri" pitchFamily="34" charset="0"/>
              </a:defRPr>
            </a:lvl4pPr>
            <a:lvl5pPr marL="2057400" indent="-228600" eaLnBrk="0" hangingPunct="0">
              <a:spcBef>
                <a:spcPct val="20000"/>
              </a:spcBef>
              <a:buChar char="»"/>
              <a:defRPr sz="2000">
                <a:solidFill>
                  <a:schemeClr val="tx1"/>
                </a:solidFill>
                <a:latin typeface="Calibri" pitchFamily="34" charset="0"/>
                <a:ea typeface="MS PGothic" pitchFamily="34" charset="-128"/>
                <a:cs typeface="Calibri" pitchFamily="34" charset="0"/>
              </a:defRPr>
            </a:lvl5pPr>
            <a:lvl6pPr marL="2514600" indent="-228600" eaLnBrk="0" fontAlgn="base" hangingPunct="0">
              <a:spcBef>
                <a:spcPct val="20000"/>
              </a:spcBef>
              <a:spcAft>
                <a:spcPct val="0"/>
              </a:spcAft>
              <a:buChar char="»"/>
              <a:defRPr sz="2000">
                <a:solidFill>
                  <a:schemeClr val="tx1"/>
                </a:solidFill>
                <a:latin typeface="Calibri" pitchFamily="34" charset="0"/>
                <a:ea typeface="MS PGothic" pitchFamily="34" charset="-128"/>
                <a:cs typeface="Calibri" pitchFamily="34" charset="0"/>
              </a:defRPr>
            </a:lvl6pPr>
            <a:lvl7pPr marL="2971800" indent="-228600" eaLnBrk="0" fontAlgn="base" hangingPunct="0">
              <a:spcBef>
                <a:spcPct val="20000"/>
              </a:spcBef>
              <a:spcAft>
                <a:spcPct val="0"/>
              </a:spcAft>
              <a:buChar char="»"/>
              <a:defRPr sz="2000">
                <a:solidFill>
                  <a:schemeClr val="tx1"/>
                </a:solidFill>
                <a:latin typeface="Calibri" pitchFamily="34" charset="0"/>
                <a:ea typeface="MS PGothic" pitchFamily="34" charset="-128"/>
                <a:cs typeface="Calibri" pitchFamily="34" charset="0"/>
              </a:defRPr>
            </a:lvl7pPr>
            <a:lvl8pPr marL="3429000" indent="-228600" eaLnBrk="0" fontAlgn="base" hangingPunct="0">
              <a:spcBef>
                <a:spcPct val="20000"/>
              </a:spcBef>
              <a:spcAft>
                <a:spcPct val="0"/>
              </a:spcAft>
              <a:buChar char="»"/>
              <a:defRPr sz="2000">
                <a:solidFill>
                  <a:schemeClr val="tx1"/>
                </a:solidFill>
                <a:latin typeface="Calibri" pitchFamily="34" charset="0"/>
                <a:ea typeface="MS PGothic" pitchFamily="34" charset="-128"/>
                <a:cs typeface="Calibri" pitchFamily="34" charset="0"/>
              </a:defRPr>
            </a:lvl8pPr>
            <a:lvl9pPr marL="3886200" indent="-228600" eaLnBrk="0" fontAlgn="base" hangingPunct="0">
              <a:spcBef>
                <a:spcPct val="20000"/>
              </a:spcBef>
              <a:spcAft>
                <a:spcPct val="0"/>
              </a:spcAft>
              <a:buChar char="»"/>
              <a:defRPr sz="2000">
                <a:solidFill>
                  <a:schemeClr val="tx1"/>
                </a:solidFill>
                <a:latin typeface="Calibri" pitchFamily="34" charset="0"/>
                <a:ea typeface="MS PGothic" pitchFamily="34" charset="-128"/>
                <a:cs typeface="Calibri" pitchFamily="34" charset="0"/>
              </a:defRPr>
            </a:lvl9pPr>
          </a:lstStyle>
          <a:p>
            <a:pPr>
              <a:spcBef>
                <a:spcPct val="0"/>
              </a:spcBef>
              <a:buFontTx/>
              <a:buNone/>
            </a:pPr>
            <a:r>
              <a:rPr lang="fr-FR" altLang="en-US" sz="2200" b="0" dirty="0" smtClean="0">
                <a:solidFill>
                  <a:srgbClr val="333333"/>
                </a:solidFill>
                <a:latin typeface="Fira Sans SemiBold" panose="020B0703050000020004" pitchFamily="34" charset="0"/>
                <a:ea typeface="Fira Sans SemiBold" panose="020B0703050000020004" pitchFamily="34" charset="0"/>
                <a:cs typeface="Open Sans SemiBold" panose="020B0706030804020204" pitchFamily="34" charset="0"/>
              </a:rPr>
              <a:t>Jack Lewis (il/lui)</a:t>
            </a:r>
          </a:p>
          <a:p>
            <a:pPr>
              <a:spcBef>
                <a:spcPct val="0"/>
              </a:spcBef>
              <a:buFontTx/>
              <a:buNone/>
            </a:pPr>
            <a:endParaRPr lang="fr-FR" altLang="en-US" sz="2200" dirty="0" smtClean="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lvl="1">
              <a:spcBef>
                <a:spcPct val="0"/>
              </a:spcBef>
              <a:defRPr/>
            </a:pPr>
            <a:r>
              <a:rPr lang="fr-FR" sz="2200" dirty="0" smtClean="0">
                <a:solidFill>
                  <a:srgbClr val="333333"/>
                </a:solidFill>
                <a:latin typeface="Open Sans" panose="020B0606030504020204" pitchFamily="34" charset="0"/>
                <a:ea typeface="Open Sans" panose="020B0606030504020204" pitchFamily="34" charset="0"/>
                <a:cs typeface="Open Sans" panose="020B0606030504020204" pitchFamily="34" charset="0"/>
              </a:rPr>
              <a:t>Personne métisse </a:t>
            </a:r>
            <a:r>
              <a:rPr lang="fr-FR" sz="2200" dirty="0" err="1" smtClean="0">
                <a:solidFill>
                  <a:srgbClr val="333333"/>
                </a:solidFill>
                <a:latin typeface="Open Sans" panose="020B0606030504020204" pitchFamily="34" charset="0"/>
                <a:ea typeface="Open Sans" panose="020B0606030504020204" pitchFamily="34" charset="0"/>
                <a:cs typeface="Open Sans" panose="020B0606030504020204" pitchFamily="34" charset="0"/>
              </a:rPr>
              <a:t>transidentitaire</a:t>
            </a:r>
            <a:r>
              <a:rPr lang="fr-FR" sz="2200" dirty="0" smtClean="0">
                <a:solidFill>
                  <a:srgbClr val="333333"/>
                </a:solidFill>
                <a:latin typeface="Open Sans" panose="020B0606030504020204" pitchFamily="34" charset="0"/>
                <a:ea typeface="Open Sans" panose="020B0606030504020204" pitchFamily="34" charset="0"/>
                <a:cs typeface="Open Sans" panose="020B0606030504020204" pitchFamily="34" charset="0"/>
              </a:rPr>
              <a:t> </a:t>
            </a:r>
          </a:p>
          <a:p>
            <a:pPr lvl="1">
              <a:spcBef>
                <a:spcPct val="0"/>
              </a:spcBef>
              <a:defRPr/>
            </a:pPr>
            <a:r>
              <a:rPr lang="fr-FR" sz="2200" dirty="0" smtClean="0">
                <a:solidFill>
                  <a:srgbClr val="333333"/>
                </a:solidFill>
                <a:latin typeface="Open Sans" panose="020B0606030504020204" pitchFamily="34" charset="0"/>
                <a:ea typeface="Open Sans" panose="020B0606030504020204" pitchFamily="34" charset="0"/>
                <a:cs typeface="Open Sans" panose="020B0606030504020204" pitchFamily="34" charset="0"/>
              </a:rPr>
              <a:t>LGBTQ2S+ défenseur des intérêts des personnes de couleur et éducateur communautaire </a:t>
            </a:r>
          </a:p>
          <a:p>
            <a:pPr lvl="1">
              <a:spcBef>
                <a:spcPct val="0"/>
              </a:spcBef>
              <a:defRPr/>
            </a:pPr>
            <a:r>
              <a:rPr lang="fr-FR" sz="2200" dirty="0" smtClean="0">
                <a:solidFill>
                  <a:srgbClr val="333333"/>
                </a:solidFill>
                <a:latin typeface="Open Sans" panose="020B0606030504020204" pitchFamily="34" charset="0"/>
                <a:ea typeface="Open Sans" panose="020B0606030504020204" pitchFamily="34" charset="0"/>
                <a:cs typeface="Open Sans" panose="020B0606030504020204" pitchFamily="34" charset="0"/>
              </a:rPr>
              <a:t>Travailleur pair à </a:t>
            </a:r>
            <a:r>
              <a:rPr lang="fr-FR" sz="2200" dirty="0" err="1" smtClean="0">
                <a:solidFill>
                  <a:srgbClr val="333333"/>
                </a:solidFill>
                <a:latin typeface="Open Sans" panose="020B0606030504020204" pitchFamily="34" charset="0"/>
                <a:ea typeface="Open Sans" panose="020B0606030504020204" pitchFamily="34" charset="0"/>
                <a:cs typeface="Open Sans" panose="020B0606030504020204" pitchFamily="34" charset="0"/>
              </a:rPr>
              <a:t>LGBT</a:t>
            </a:r>
            <a:r>
              <a:rPr lang="fr-FR" sz="2200" dirty="0" smtClean="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fr-FR" sz="2200" dirty="0" err="1" smtClean="0">
                <a:solidFill>
                  <a:srgbClr val="333333"/>
                </a:solidFill>
                <a:latin typeface="Open Sans" panose="020B0606030504020204" pitchFamily="34" charset="0"/>
                <a:ea typeface="Open Sans" panose="020B0606030504020204" pitchFamily="34" charset="0"/>
                <a:cs typeface="Open Sans" panose="020B0606030504020204" pitchFamily="34" charset="0"/>
              </a:rPr>
              <a:t>Youthline</a:t>
            </a:r>
            <a:r>
              <a:rPr lang="fr-FR" sz="2200" dirty="0" smtClean="0">
                <a:solidFill>
                  <a:srgbClr val="333333"/>
                </a:solidFill>
                <a:latin typeface="Open Sans" panose="020B0606030504020204" pitchFamily="34" charset="0"/>
                <a:ea typeface="Open Sans" panose="020B0606030504020204" pitchFamily="34" charset="0"/>
                <a:cs typeface="Open Sans" panose="020B0606030504020204" pitchFamily="34" charset="0"/>
              </a:rPr>
              <a:t> (ligne téléphonique pour les jeunes </a:t>
            </a:r>
            <a:r>
              <a:rPr lang="fr-FR" sz="2200" dirty="0" err="1" smtClean="0">
                <a:solidFill>
                  <a:srgbClr val="333333"/>
                </a:solidFill>
                <a:latin typeface="Open Sans" panose="020B0606030504020204" pitchFamily="34" charset="0"/>
                <a:ea typeface="Open Sans" panose="020B0606030504020204" pitchFamily="34" charset="0"/>
                <a:cs typeface="Open Sans" panose="020B0606030504020204" pitchFamily="34" charset="0"/>
              </a:rPr>
              <a:t>LGBT</a:t>
            </a:r>
            <a:r>
              <a:rPr lang="fr-FR" sz="2200" dirty="0" smtClean="0">
                <a:solidFill>
                  <a:srgbClr val="333333"/>
                </a:solidFill>
                <a:latin typeface="Open Sans" panose="020B0606030504020204" pitchFamily="34" charset="0"/>
                <a:ea typeface="Open Sans" panose="020B0606030504020204" pitchFamily="34" charset="0"/>
                <a:cs typeface="Open Sans" panose="020B0606030504020204" pitchFamily="34" charset="0"/>
              </a:rPr>
              <a:t>) </a:t>
            </a:r>
          </a:p>
          <a:p>
            <a:pPr>
              <a:spcBef>
                <a:spcPct val="0"/>
              </a:spcBef>
              <a:buFontTx/>
              <a:buNone/>
            </a:pPr>
            <a:endParaRPr lang="en-US" altLang="en-US" sz="22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spcBef>
                <a:spcPct val="0"/>
              </a:spcBef>
              <a:buFontTx/>
              <a:buNone/>
            </a:pPr>
            <a:endParaRPr lang="en-US" altLang="en-US" sz="1800" dirty="0">
              <a:solidFill>
                <a:srgbClr val="333333"/>
              </a:solidFill>
              <a:latin typeface="Segoe UI" panose="020B0502040204020203" pitchFamily="34" charset="0"/>
              <a:cs typeface="Segoe UI" panose="020B0502040204020203" pitchFamily="34" charset="0"/>
            </a:endParaRPr>
          </a:p>
        </p:txBody>
      </p:sp>
      <p:sp>
        <p:nvSpPr>
          <p:cNvPr id="10" name="Rectangle 7"/>
          <p:cNvSpPr>
            <a:spLocks noChangeArrowheads="1"/>
          </p:cNvSpPr>
          <p:nvPr>
            <p:custDataLst>
              <p:tags r:id="rId5"/>
            </p:custDataLst>
          </p:nvPr>
        </p:nvSpPr>
        <p:spPr bwMode="auto">
          <a:xfrm>
            <a:off x="4719918" y="351278"/>
            <a:ext cx="7472082"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Char char="•"/>
              <a:defRPr sz="3200">
                <a:solidFill>
                  <a:schemeClr val="tx1"/>
                </a:solidFill>
                <a:latin typeface="Segoe UI" panose="020B0502040204020203" pitchFamily="34" charset="0"/>
                <a:cs typeface="Segoe UI" panose="020B0502040204020203" pitchFamily="34" charset="0"/>
              </a:defRPr>
            </a:lvl1pPr>
            <a:lvl2pPr marL="742950" indent="-285750">
              <a:spcBef>
                <a:spcPct val="20000"/>
              </a:spcBef>
              <a:buChar char="–"/>
              <a:defRPr sz="2800">
                <a:solidFill>
                  <a:schemeClr val="tx1"/>
                </a:solidFill>
                <a:latin typeface="Segoe UI" panose="020B0502040204020203" pitchFamily="34" charset="0"/>
                <a:cs typeface="Segoe UI" panose="020B0502040204020203" pitchFamily="34" charset="0"/>
              </a:defRPr>
            </a:lvl2pPr>
            <a:lvl3pPr marL="1143000" indent="-228600">
              <a:spcBef>
                <a:spcPct val="20000"/>
              </a:spcBef>
              <a:buChar char="•"/>
              <a:defRPr sz="2400">
                <a:solidFill>
                  <a:schemeClr val="tx1"/>
                </a:solidFill>
                <a:latin typeface="Segoe UI" panose="020B0502040204020203" pitchFamily="34" charset="0"/>
                <a:cs typeface="Segoe UI" panose="020B0502040204020203" pitchFamily="34" charset="0"/>
              </a:defRPr>
            </a:lvl3pPr>
            <a:lvl4pPr marL="1600200" indent="-228600">
              <a:spcBef>
                <a:spcPct val="20000"/>
              </a:spcBef>
              <a:buChar char="–"/>
              <a:defRPr sz="2000">
                <a:solidFill>
                  <a:schemeClr val="tx1"/>
                </a:solidFill>
                <a:latin typeface="Segoe UI" panose="020B0502040204020203" pitchFamily="34" charset="0"/>
                <a:cs typeface="Segoe UI" panose="020B0502040204020203" pitchFamily="34" charset="0"/>
              </a:defRPr>
            </a:lvl4pPr>
            <a:lvl5pPr marL="2057400" indent="-228600">
              <a:spcBef>
                <a:spcPct val="20000"/>
              </a:spcBef>
              <a:buChar char="»"/>
              <a:defRPr sz="2000">
                <a:solidFill>
                  <a:schemeClr val="tx1"/>
                </a:solidFill>
                <a:latin typeface="Segoe UI" panose="020B0502040204020203" pitchFamily="34" charset="0"/>
                <a:cs typeface="Segoe UI" panose="020B0502040204020203" pitchFamily="34" charset="0"/>
              </a:defRPr>
            </a:lvl5pPr>
            <a:lvl6pPr marL="2514600" indent="-228600" eaLnBrk="0" fontAlgn="base" hangingPunct="0">
              <a:spcBef>
                <a:spcPct val="20000"/>
              </a:spcBef>
              <a:spcAft>
                <a:spcPct val="0"/>
              </a:spcAft>
              <a:buChar char="»"/>
              <a:defRPr sz="2000">
                <a:solidFill>
                  <a:schemeClr val="tx1"/>
                </a:solidFill>
                <a:latin typeface="Segoe UI" panose="020B0502040204020203" pitchFamily="34" charset="0"/>
                <a:cs typeface="Segoe UI" panose="020B0502040204020203" pitchFamily="34" charset="0"/>
              </a:defRPr>
            </a:lvl6pPr>
            <a:lvl7pPr marL="2971800" indent="-228600" eaLnBrk="0" fontAlgn="base" hangingPunct="0">
              <a:spcBef>
                <a:spcPct val="20000"/>
              </a:spcBef>
              <a:spcAft>
                <a:spcPct val="0"/>
              </a:spcAft>
              <a:buChar char="»"/>
              <a:defRPr sz="2000">
                <a:solidFill>
                  <a:schemeClr val="tx1"/>
                </a:solidFill>
                <a:latin typeface="Segoe UI" panose="020B0502040204020203" pitchFamily="34" charset="0"/>
                <a:cs typeface="Segoe UI" panose="020B0502040204020203" pitchFamily="34" charset="0"/>
              </a:defRPr>
            </a:lvl7pPr>
            <a:lvl8pPr marL="3429000" indent="-228600" eaLnBrk="0" fontAlgn="base" hangingPunct="0">
              <a:spcBef>
                <a:spcPct val="20000"/>
              </a:spcBef>
              <a:spcAft>
                <a:spcPct val="0"/>
              </a:spcAft>
              <a:buChar char="»"/>
              <a:defRPr sz="2000">
                <a:solidFill>
                  <a:schemeClr val="tx1"/>
                </a:solidFill>
                <a:latin typeface="Segoe UI" panose="020B0502040204020203" pitchFamily="34" charset="0"/>
                <a:cs typeface="Segoe UI" panose="020B0502040204020203" pitchFamily="34" charset="0"/>
              </a:defRPr>
            </a:lvl8pPr>
            <a:lvl9pPr marL="3886200" indent="-228600" eaLnBrk="0" fontAlgn="base" hangingPunct="0">
              <a:spcBef>
                <a:spcPct val="20000"/>
              </a:spcBef>
              <a:spcAft>
                <a:spcPct val="0"/>
              </a:spcAft>
              <a:buChar char="»"/>
              <a:defRPr sz="2000">
                <a:solidFill>
                  <a:schemeClr val="tx1"/>
                </a:solidFill>
                <a:latin typeface="Segoe UI" panose="020B0502040204020203" pitchFamily="34" charset="0"/>
                <a:cs typeface="Segoe UI" panose="020B0502040204020203" pitchFamily="34" charset="0"/>
              </a:defRPr>
            </a:lvl9pPr>
          </a:lstStyle>
          <a:p>
            <a:pPr marL="0" indent="0">
              <a:spcBef>
                <a:spcPct val="0"/>
              </a:spcBef>
              <a:buNone/>
              <a:defRPr/>
            </a:pPr>
            <a:r>
              <a:rPr lang="fr-FR" sz="2200" dirty="0" err="1" smtClean="0">
                <a:solidFill>
                  <a:srgbClr val="333333"/>
                </a:solidFill>
                <a:latin typeface="Fira Sans SemiBold" panose="020B0703050000020004" pitchFamily="34" charset="0"/>
                <a:ea typeface="Fira Sans SemiBold" panose="020B0703050000020004" pitchFamily="34" charset="0"/>
                <a:cs typeface="Open Sans SemiBold" panose="020B0706030804020204" pitchFamily="34" charset="0"/>
              </a:rPr>
              <a:t>Fae</a:t>
            </a:r>
            <a:r>
              <a:rPr lang="fr-FR" sz="2200" dirty="0" smtClean="0">
                <a:solidFill>
                  <a:srgbClr val="333333"/>
                </a:solidFill>
                <a:latin typeface="Fira Sans SemiBold" panose="020B0703050000020004" pitchFamily="34" charset="0"/>
                <a:ea typeface="Fira Sans SemiBold" panose="020B0703050000020004" pitchFamily="34" charset="0"/>
                <a:cs typeface="Open Sans SemiBold" panose="020B0706030804020204" pitchFamily="34" charset="0"/>
              </a:rPr>
              <a:t> </a:t>
            </a:r>
            <a:r>
              <a:rPr lang="fr-FR" sz="2200" dirty="0" err="1" smtClean="0">
                <a:solidFill>
                  <a:srgbClr val="333333"/>
                </a:solidFill>
                <a:latin typeface="Fira Sans SemiBold" panose="020B0703050000020004" pitchFamily="34" charset="0"/>
                <a:ea typeface="Fira Sans SemiBold" panose="020B0703050000020004" pitchFamily="34" charset="0"/>
                <a:cs typeface="Open Sans SemiBold" panose="020B0706030804020204" pitchFamily="34" charset="0"/>
              </a:rPr>
              <a:t>Johnstone</a:t>
            </a:r>
            <a:r>
              <a:rPr lang="fr-FR" sz="2200" dirty="0" smtClean="0">
                <a:solidFill>
                  <a:srgbClr val="333333"/>
                </a:solidFill>
                <a:latin typeface="Fira Sans SemiBold" panose="020B0703050000020004" pitchFamily="34" charset="0"/>
                <a:ea typeface="Fira Sans SemiBold" panose="020B0703050000020004" pitchFamily="34" charset="0"/>
                <a:cs typeface="Open Sans SemiBold" panose="020B0706030804020204" pitchFamily="34" charset="0"/>
              </a:rPr>
              <a:t> (elles/elle)</a:t>
            </a:r>
          </a:p>
          <a:p>
            <a:pPr marL="0" indent="0">
              <a:spcBef>
                <a:spcPct val="0"/>
              </a:spcBef>
              <a:buNone/>
              <a:defRPr/>
            </a:pPr>
            <a:endParaRPr lang="fr-FR" sz="2200" b="0" dirty="0" smtClean="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marL="457200" lvl="1" indent="0">
              <a:spcBef>
                <a:spcPct val="0"/>
              </a:spcBef>
              <a:buNone/>
              <a:defRPr/>
            </a:pPr>
            <a:r>
              <a:rPr lang="fr-FR" sz="2200" dirty="0" smtClean="0">
                <a:solidFill>
                  <a:srgbClr val="333333"/>
                </a:solidFill>
                <a:latin typeface="Times New Roman"/>
                <a:ea typeface="Open Sans" panose="020B0606030504020204" pitchFamily="34" charset="0"/>
                <a:cs typeface="Times New Roman"/>
              </a:rPr>
              <a:t>– </a:t>
            </a:r>
            <a:r>
              <a:rPr lang="fr-FR" sz="2200" dirty="0" smtClean="0">
                <a:solidFill>
                  <a:srgbClr val="333333"/>
                </a:solidFill>
                <a:latin typeface="Open Sans" panose="020B0606030504020204" pitchFamily="34" charset="0"/>
                <a:ea typeface="Open Sans" panose="020B0606030504020204" pitchFamily="34" charset="0"/>
                <a:cs typeface="Open Sans" panose="020B0606030504020204" pitchFamily="34" charset="0"/>
              </a:rPr>
              <a:t>Éducatrice, consultante et autrice </a:t>
            </a:r>
            <a:r>
              <a:rPr lang="fr-FR" sz="2200" dirty="0" err="1" smtClean="0">
                <a:solidFill>
                  <a:srgbClr val="333333"/>
                </a:solidFill>
                <a:latin typeface="Open Sans" panose="020B0606030504020204" pitchFamily="34" charset="0"/>
                <a:ea typeface="Open Sans" panose="020B0606030504020204" pitchFamily="34" charset="0"/>
                <a:cs typeface="Open Sans" panose="020B0606030504020204" pitchFamily="34" charset="0"/>
              </a:rPr>
              <a:t>t</a:t>
            </a:r>
            <a:r>
              <a:rPr lang="fr-FR" sz="2200" b="0" dirty="0" err="1" smtClean="0">
                <a:solidFill>
                  <a:srgbClr val="333333"/>
                </a:solidFill>
                <a:latin typeface="Open Sans" panose="020B0606030504020204" pitchFamily="34" charset="0"/>
                <a:ea typeface="Open Sans" panose="020B0606030504020204" pitchFamily="34" charset="0"/>
                <a:cs typeface="Open Sans" panose="020B0606030504020204" pitchFamily="34" charset="0"/>
              </a:rPr>
              <a:t>rans</a:t>
            </a:r>
            <a:r>
              <a:rPr lang="fr-FR" sz="2200" b="0" dirty="0" smtClean="0">
                <a:solidFill>
                  <a:srgbClr val="333333"/>
                </a:solidFill>
                <a:latin typeface="Open Sans" panose="020B0606030504020204" pitchFamily="34" charset="0"/>
                <a:ea typeface="Open Sans" panose="020B0606030504020204" pitchFamily="34" charset="0"/>
                <a:cs typeface="Open Sans" panose="020B0606030504020204" pitchFamily="34" charset="0"/>
              </a:rPr>
              <a:t> et LGBTQ2S+</a:t>
            </a:r>
            <a:br>
              <a:rPr lang="fr-FR" sz="2200" b="0" dirty="0" smtClean="0">
                <a:solidFill>
                  <a:srgbClr val="333333"/>
                </a:solidFill>
                <a:latin typeface="Open Sans" panose="020B0606030504020204" pitchFamily="34" charset="0"/>
                <a:ea typeface="Open Sans" panose="020B0606030504020204" pitchFamily="34" charset="0"/>
                <a:cs typeface="Open Sans" panose="020B0606030504020204" pitchFamily="34" charset="0"/>
              </a:rPr>
            </a:br>
            <a:r>
              <a:rPr lang="fr-FR" sz="2200" b="0" dirty="0" smtClean="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fr-FR" sz="2200" dirty="0" smtClean="0">
                <a:solidFill>
                  <a:srgbClr val="333333"/>
                </a:solidFill>
                <a:latin typeface="Times New Roman"/>
                <a:ea typeface="Open Sans" panose="020B0606030504020204" pitchFamily="34" charset="0"/>
                <a:cs typeface="Times New Roman"/>
              </a:rPr>
              <a:t>– </a:t>
            </a:r>
            <a:r>
              <a:rPr lang="fr-FR" sz="2200" dirty="0" smtClean="0">
                <a:solidFill>
                  <a:srgbClr val="333333"/>
                </a:solidFill>
                <a:latin typeface="Open Sans" panose="020B0606030504020204" pitchFamily="34" charset="0"/>
                <a:ea typeface="Open Sans" panose="020B0606030504020204" pitchFamily="34" charset="0"/>
                <a:cs typeface="Open Sans" panose="020B0606030504020204" pitchFamily="34" charset="0"/>
              </a:rPr>
              <a:t>Antécédents en santé mentale pour les enfants et les jeunes ainsi qu’en santé et droits sexuels et reproductifs (</a:t>
            </a:r>
            <a:r>
              <a:rPr lang="fr-FR" sz="2200" dirty="0" err="1" smtClean="0">
                <a:solidFill>
                  <a:srgbClr val="333333"/>
                </a:solidFill>
                <a:latin typeface="Open Sans" panose="020B0606030504020204" pitchFamily="34" charset="0"/>
                <a:ea typeface="Open Sans" panose="020B0606030504020204" pitchFamily="34" charset="0"/>
                <a:cs typeface="Open Sans" panose="020B0606030504020204" pitchFamily="34" charset="0"/>
              </a:rPr>
              <a:t>SDSR</a:t>
            </a:r>
            <a:r>
              <a:rPr lang="fr-FR" sz="2200" dirty="0" smtClean="0">
                <a:solidFill>
                  <a:srgbClr val="333333"/>
                </a:solidFill>
                <a:latin typeface="Open Sans" panose="020B0606030504020204" pitchFamily="34" charset="0"/>
                <a:ea typeface="Open Sans" panose="020B0606030504020204" pitchFamily="34" charset="0"/>
                <a:cs typeface="Open Sans" panose="020B0606030504020204" pitchFamily="34" charset="0"/>
              </a:rPr>
              <a:t>)</a:t>
            </a:r>
          </a:p>
          <a:p>
            <a:pPr marL="457200" lvl="1" indent="0">
              <a:spcBef>
                <a:spcPct val="0"/>
              </a:spcBef>
              <a:buNone/>
              <a:defRPr/>
            </a:pPr>
            <a:r>
              <a:rPr lang="fr-FR" sz="2200" dirty="0" smtClean="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fr-FR" sz="2200" dirty="0" smtClean="0">
                <a:solidFill>
                  <a:srgbClr val="333333"/>
                </a:solidFill>
                <a:latin typeface="Times New Roman"/>
                <a:ea typeface="Open Sans" panose="020B0606030504020204" pitchFamily="34" charset="0"/>
                <a:cs typeface="Times New Roman"/>
              </a:rPr>
              <a:t>– </a:t>
            </a:r>
            <a:r>
              <a:rPr lang="fr-FR" sz="2200" b="0" dirty="0" smtClean="0">
                <a:solidFill>
                  <a:srgbClr val="333333"/>
                </a:solidFill>
                <a:latin typeface="Open Sans" panose="020B0606030504020204" pitchFamily="34" charset="0"/>
                <a:ea typeface="Open Sans" panose="020B0606030504020204" pitchFamily="34" charset="0"/>
                <a:cs typeface="Open Sans" panose="020B0606030504020204" pitchFamily="34" charset="0"/>
              </a:rPr>
              <a:t>Associée principale en engagement et mobilisation au sein de </a:t>
            </a:r>
            <a:r>
              <a:rPr lang="fr-FR" sz="2200" dirty="0" smtClean="0">
                <a:solidFill>
                  <a:srgbClr val="333333"/>
                </a:solidFill>
                <a:latin typeface="Open Sans" panose="020B0606030504020204" pitchFamily="34" charset="0"/>
                <a:ea typeface="Open Sans" panose="020B0606030504020204" pitchFamily="34" charset="0"/>
                <a:cs typeface="Open Sans" panose="020B0606030504020204" pitchFamily="34" charset="0"/>
              </a:rPr>
              <a:t>La jeunesse au cœur de l’action</a:t>
            </a:r>
            <a:endParaRPr lang="fr-FR" sz="2200" b="0" dirty="0" smtClean="0">
              <a:solidFill>
                <a:srgbClr val="33333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Slide Number Placeholder 5"/>
          <p:cNvSpPr>
            <a:spLocks noGrp="1"/>
          </p:cNvSpPr>
          <p:nvPr>
            <p:ph type="sldNum" sz="quarter" idx="4"/>
            <p:custDataLst>
              <p:tags r:id="rId6"/>
            </p:custDataLst>
          </p:nvPr>
        </p:nvSpPr>
        <p:spPr>
          <a:prstGeom prst="rect">
            <a:avLst/>
          </a:prstGeom>
        </p:spPr>
        <p:txBody>
          <a:bodyPr/>
          <a:lstStyle/>
          <a:p>
            <a:fld id="{1ECEE783-4751-3447-A075-565592F019DC}" type="slidenum">
              <a:rPr lang="en-US" sz="700" smtClean="0">
                <a:latin typeface="Manuale" panose="02040504050405060204" pitchFamily="18" charset="0"/>
              </a:rPr>
              <a:t>2</a:t>
            </a:fld>
            <a:endParaRPr lang="en-US" sz="700">
              <a:latin typeface="Manuale" panose="02040504050405060204" pitchFamily="18" charset="0"/>
            </a:endParaRPr>
          </a:p>
        </p:txBody>
      </p:sp>
      <p:pic>
        <p:nvPicPr>
          <p:cNvPr id="2" name="Picture 1"/>
          <p:cNvPicPr>
            <a:picLocks noChangeAspect="1"/>
          </p:cNvPicPr>
          <p:nvPr>
            <p:custDataLst>
              <p:tags r:id="rId7"/>
            </p:custDataLst>
          </p:nvPr>
        </p:nvPicPr>
        <p:blipFill>
          <a:blip r:embed="rId12">
            <a:extLst>
              <a:ext uri="{28A0092B-C50C-407E-A947-70E740481C1C}">
                <a14:useLocalDpi xmlns:a14="http://schemas.microsoft.com/office/drawing/2010/main" val="0"/>
              </a:ext>
            </a:extLst>
          </a:blip>
          <a:stretch>
            <a:fillRect/>
          </a:stretch>
        </p:blipFill>
        <p:spPr>
          <a:xfrm>
            <a:off x="692277" y="3708819"/>
            <a:ext cx="3474406" cy="2475559"/>
          </a:xfrm>
          <a:prstGeom prst="rect">
            <a:avLst/>
          </a:prstGeom>
          <a:ln w="25400">
            <a:solidFill>
              <a:schemeClr val="bg1"/>
            </a:solidFill>
          </a:ln>
        </p:spPr>
      </p:pic>
      <p:pic>
        <p:nvPicPr>
          <p:cNvPr id="3" name="Picture 2"/>
          <p:cNvPicPr>
            <a:picLocks noChangeAspect="1"/>
          </p:cNvPicPr>
          <p:nvPr>
            <p:custDataLst>
              <p:tags r:id="rId8"/>
            </p:custDataLst>
          </p:nvPr>
        </p:nvPicPr>
        <p:blipFill>
          <a:blip r:embed="rId13">
            <a:extLst>
              <a:ext uri="{28A0092B-C50C-407E-A947-70E740481C1C}">
                <a14:useLocalDpi xmlns:a14="http://schemas.microsoft.com/office/drawing/2010/main" val="0"/>
              </a:ext>
            </a:extLst>
          </a:blip>
          <a:stretch>
            <a:fillRect/>
          </a:stretch>
        </p:blipFill>
        <p:spPr>
          <a:xfrm>
            <a:off x="671930" y="616764"/>
            <a:ext cx="3445417" cy="2463586"/>
          </a:xfrm>
          <a:prstGeom prst="rect">
            <a:avLst/>
          </a:prstGeom>
          <a:ln w="25400">
            <a:solidFill>
              <a:schemeClr val="bg1"/>
            </a:solidFill>
          </a:ln>
        </p:spPr>
      </p:pic>
      <p:pic>
        <p:nvPicPr>
          <p:cNvPr id="13" name="Picture 12"/>
          <p:cNvPicPr>
            <a:picLocks noChangeAspect="1"/>
          </p:cNvPicPr>
          <p:nvPr>
            <p:custDataLst>
              <p:tags r:id="rId9"/>
            </p:custDataLst>
          </p:nvPr>
        </p:nvPicPr>
        <p:blipFill>
          <a:blip r:embed="rId14">
            <a:extLst>
              <a:ext uri="{28A0092B-C50C-407E-A947-70E740481C1C}">
                <a14:useLocalDpi xmlns:a14="http://schemas.microsoft.com/office/drawing/2010/main" val="0"/>
              </a:ext>
            </a:extLst>
          </a:blip>
          <a:stretch>
            <a:fillRect/>
          </a:stretch>
        </p:blipFill>
        <p:spPr>
          <a:xfrm>
            <a:off x="9889315" y="6451808"/>
            <a:ext cx="2162626" cy="343943"/>
          </a:xfrm>
          <a:prstGeom prst="rect">
            <a:avLst/>
          </a:prstGeom>
        </p:spPr>
      </p:pic>
    </p:spTree>
    <p:custDataLst>
      <p:tags r:id="rId1"/>
    </p:custDataLst>
    <p:extLst>
      <p:ext uri="{BB962C8B-B14F-4D97-AF65-F5344CB8AC3E}">
        <p14:creationId xmlns:p14="http://schemas.microsoft.com/office/powerpoint/2010/main" val="104886489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p159="http://schemas.microsoft.com/office/powerpoint/2015/09/main" xmlns:p15="http://schemas.microsoft.com/office/powerpoint/2012/main" xmlns:a14="http://schemas.microsoft.com/office/drawing/2010/main"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custDataLst>
              <p:tags r:id="rId2"/>
            </p:custDataLst>
          </p:nvPr>
        </p:nvSpPr>
        <p:spPr>
          <a:xfrm>
            <a:off x="1395959" y="2438399"/>
            <a:ext cx="8998617" cy="3207489"/>
          </a:xfrm>
        </p:spPr>
        <p:txBody>
          <a:bodyPr>
            <a:normAutofit/>
          </a:bodyPr>
          <a:lstStyle/>
          <a:p>
            <a:pPr fontAlgn="base"/>
            <a:r>
              <a:rPr lang="fr-FR" dirty="0" smtClean="0">
                <a:latin typeface="Open Sans ExtraBold" panose="020B0906030804020204" pitchFamily="34" charset="0"/>
                <a:ea typeface="Open Sans ExtraBold" panose="020B0906030804020204" pitchFamily="34" charset="0"/>
                <a:cs typeface="Open Sans ExtraBold" panose="020B0906030804020204" pitchFamily="34" charset="0"/>
              </a:rPr>
              <a:t>Le tiers </a:t>
            </a:r>
            <a:r>
              <a:rPr lang="fr-FR" dirty="0" smtClean="0">
                <a:latin typeface="Open Sans SemiBold" panose="020B0706030804020204" pitchFamily="34" charset="0"/>
                <a:ea typeface="Open Sans SemiBold" panose="020B0706030804020204" pitchFamily="34" charset="0"/>
                <a:cs typeface="Open Sans SemiBold" panose="020B0706030804020204" pitchFamily="34" charset="0"/>
              </a:rPr>
              <a:t> </a:t>
            </a:r>
            <a:r>
              <a:rPr lang="fr-FR" dirty="0" smtClean="0">
                <a:latin typeface="Open Sans" panose="020B0606030504020204" pitchFamily="34" charset="0"/>
                <a:ea typeface="Open Sans" panose="020B0606030504020204" pitchFamily="34" charset="0"/>
                <a:cs typeface="Open Sans" panose="020B0606030504020204" pitchFamily="34" charset="0"/>
              </a:rPr>
              <a:t>des jeunes (âgés de 14 à 18 ans) et la moitié des jeunes adultes (âgés de 19 à 25 ans) ont déclaré ne pas avoir obtenu les soins de santé physique dont ils avaient besoin durant la dernière année et avoir encore moins reçu les soins de santé mentale nécessaires.</a:t>
            </a:r>
          </a:p>
          <a:p>
            <a:pPr fontAlgn="base"/>
            <a:endParaRPr lang="fr-FR" dirty="0" smtClean="0">
              <a:latin typeface="Open Sans SemiBold" panose="020B0706030804020204" pitchFamily="34" charset="0"/>
              <a:ea typeface="Open Sans SemiBold" panose="020B0706030804020204" pitchFamily="34" charset="0"/>
              <a:cs typeface="Open Sans SemiBold" panose="020B0706030804020204" pitchFamily="34" charset="0"/>
            </a:endParaRPr>
          </a:p>
          <a:p>
            <a:pPr fontAlgn="base"/>
            <a:r>
              <a:rPr lang="fr-FR" dirty="0" smtClean="0">
                <a:latin typeface="Open Sans ExtraBold" panose="020B0906030804020204" pitchFamily="34" charset="0"/>
                <a:ea typeface="Open Sans ExtraBold" panose="020B0906030804020204" pitchFamily="34" charset="0"/>
                <a:cs typeface="Open Sans ExtraBold" panose="020B0906030804020204" pitchFamily="34" charset="0"/>
              </a:rPr>
              <a:t>52 %</a:t>
            </a:r>
            <a:r>
              <a:rPr lang="fr-FR" dirty="0" smtClean="0">
                <a:latin typeface="Open Sans SemiBold" panose="020B0706030804020204" pitchFamily="34" charset="0"/>
                <a:ea typeface="Open Sans SemiBold" panose="020B0706030804020204" pitchFamily="34" charset="0"/>
                <a:cs typeface="Open Sans SemiBold" panose="020B0706030804020204" pitchFamily="34" charset="0"/>
              </a:rPr>
              <a:t> </a:t>
            </a:r>
            <a:r>
              <a:rPr lang="fr-FR" dirty="0" smtClean="0">
                <a:latin typeface="Open Sans" panose="020B0606030504020204" pitchFamily="34" charset="0"/>
                <a:ea typeface="Open Sans" panose="020B0606030504020204" pitchFamily="34" charset="0"/>
                <a:cs typeface="Open Sans" panose="020B0606030504020204" pitchFamily="34" charset="0"/>
              </a:rPr>
              <a:t>des personnes </a:t>
            </a:r>
            <a:r>
              <a:rPr lang="fr-FR" dirty="0" err="1" smtClean="0">
                <a:latin typeface="Open Sans" panose="020B0606030504020204" pitchFamily="34" charset="0"/>
                <a:ea typeface="Open Sans" panose="020B0606030504020204" pitchFamily="34" charset="0"/>
                <a:cs typeface="Open Sans" panose="020B0606030504020204" pitchFamily="34" charset="0"/>
              </a:rPr>
              <a:t>trans</a:t>
            </a:r>
            <a:r>
              <a:rPr lang="fr-FR" dirty="0" smtClean="0">
                <a:latin typeface="Open Sans" panose="020B0606030504020204" pitchFamily="34" charset="0"/>
                <a:ea typeface="Open Sans" panose="020B0606030504020204" pitchFamily="34" charset="0"/>
                <a:cs typeface="Open Sans" panose="020B0606030504020204" pitchFamily="34" charset="0"/>
              </a:rPr>
              <a:t> en Ontario qui se sont présentées dans une urgence y ont vécu une </a:t>
            </a:r>
            <a:r>
              <a:rPr lang="fr-FR" dirty="0">
                <a:latin typeface="Open Sans" panose="020B0606030504020204" pitchFamily="34" charset="0"/>
                <a:ea typeface="Open Sans" panose="020B0606030504020204" pitchFamily="34" charset="0"/>
                <a:cs typeface="Open Sans" panose="020B0606030504020204" pitchFamily="34" charset="0"/>
              </a:rPr>
              <a:t>expérience </a:t>
            </a:r>
            <a:r>
              <a:rPr lang="fr-FR" dirty="0" smtClean="0">
                <a:latin typeface="Open Sans" panose="020B0606030504020204" pitchFamily="34" charset="0"/>
                <a:ea typeface="Open Sans" panose="020B0606030504020204" pitchFamily="34" charset="0"/>
                <a:cs typeface="Open Sans" panose="020B0606030504020204" pitchFamily="34" charset="0"/>
              </a:rPr>
              <a:t>négative. </a:t>
            </a:r>
            <a:endParaRPr lang="en-US" dirty="0">
              <a:latin typeface="Open Sans SemiBold" panose="020B0706030804020204" pitchFamily="34" charset="0"/>
              <a:ea typeface="Open Sans SemiBold" panose="020B0706030804020204" pitchFamily="34" charset="0"/>
              <a:cs typeface="Open Sans SemiBold" panose="020B0706030804020204" pitchFamily="34" charset="0"/>
            </a:endParaRPr>
          </a:p>
          <a:p>
            <a:pPr fontAlgn="base"/>
            <a:r>
              <a:rPr lang="en-US" dirty="0" smtClean="0">
                <a:latin typeface="Open Sans ExtraBold" panose="020B0906030804020204" pitchFamily="34" charset="0"/>
                <a:ea typeface="Open Sans ExtraBold" panose="020B0906030804020204" pitchFamily="34" charset="0"/>
                <a:cs typeface="Open Sans ExtraBold" panose="020B0906030804020204" pitchFamily="34" charset="0"/>
              </a:rPr>
              <a:t>21 %</a:t>
            </a:r>
            <a:r>
              <a:rPr lang="en-US" dirty="0" smtClean="0">
                <a:latin typeface="Open Sans SemiBold" panose="020B0706030804020204" pitchFamily="34" charset="0"/>
                <a:ea typeface="Open Sans SemiBold" panose="020B0706030804020204" pitchFamily="34" charset="0"/>
                <a:cs typeface="Open Sans SemiBold" panose="020B0706030804020204" pitchFamily="34" charset="0"/>
              </a:rPr>
              <a:t> </a:t>
            </a:r>
            <a:r>
              <a:rPr lang="fr-FR" dirty="0">
                <a:latin typeface="Open Sans" panose="020B0606030504020204" pitchFamily="34" charset="0"/>
                <a:ea typeface="Open Sans" panose="020B0606030504020204" pitchFamily="34" charset="0"/>
                <a:cs typeface="Open Sans" panose="020B0606030504020204" pitchFamily="34" charset="0"/>
              </a:rPr>
              <a:t>des personnes </a:t>
            </a:r>
            <a:r>
              <a:rPr lang="fr-FR" dirty="0" err="1">
                <a:latin typeface="Open Sans" panose="020B0606030504020204" pitchFamily="34" charset="0"/>
                <a:ea typeface="Open Sans" panose="020B0606030504020204" pitchFamily="34" charset="0"/>
                <a:cs typeface="Open Sans" panose="020B0606030504020204" pitchFamily="34" charset="0"/>
              </a:rPr>
              <a:t>trans</a:t>
            </a:r>
            <a:r>
              <a:rPr lang="fr-FR" dirty="0">
                <a:latin typeface="Open Sans" panose="020B0606030504020204" pitchFamily="34" charset="0"/>
                <a:ea typeface="Open Sans" panose="020B0606030504020204" pitchFamily="34" charset="0"/>
                <a:cs typeface="Open Sans" panose="020B0606030504020204" pitchFamily="34" charset="0"/>
              </a:rPr>
              <a:t> en </a:t>
            </a:r>
            <a:r>
              <a:rPr lang="en-US" dirty="0" smtClean="0">
                <a:latin typeface="Open Sans" panose="020B0606030504020204" pitchFamily="34" charset="0"/>
                <a:ea typeface="Open Sans" panose="020B0606030504020204" pitchFamily="34" charset="0"/>
                <a:cs typeface="Open Sans" panose="020B0606030504020204" pitchFamily="34" charset="0"/>
              </a:rPr>
              <a:t>Ontario </a:t>
            </a:r>
            <a:r>
              <a:rPr lang="en-US" dirty="0" err="1" smtClean="0">
                <a:latin typeface="Open Sans" panose="020B0606030504020204" pitchFamily="34" charset="0"/>
                <a:ea typeface="Open Sans" panose="020B0606030504020204" pitchFamily="34" charset="0"/>
                <a:cs typeface="Open Sans" panose="020B0606030504020204" pitchFamily="34" charset="0"/>
              </a:rPr>
              <a:t>ont</a:t>
            </a:r>
            <a:r>
              <a:rPr lang="en-US" dirty="0" smtClean="0">
                <a:latin typeface="Open Sans" panose="020B0606030504020204" pitchFamily="34" charset="0"/>
                <a:ea typeface="Open Sans" panose="020B0606030504020204" pitchFamily="34" charset="0"/>
                <a:cs typeface="Open Sans" panose="020B0606030504020204" pitchFamily="34" charset="0"/>
              </a:rPr>
              <a:t> </a:t>
            </a:r>
            <a:r>
              <a:rPr lang="en-US" dirty="0" err="1" smtClean="0">
                <a:latin typeface="Open Sans" panose="020B0606030504020204" pitchFamily="34" charset="0"/>
                <a:ea typeface="Open Sans" panose="020B0606030504020204" pitchFamily="34" charset="0"/>
                <a:cs typeface="Open Sans" panose="020B0606030504020204" pitchFamily="34" charset="0"/>
              </a:rPr>
              <a:t>évité</a:t>
            </a:r>
            <a:r>
              <a:rPr lang="en-US" dirty="0" smtClean="0">
                <a:latin typeface="Open Sans" panose="020B0606030504020204" pitchFamily="34" charset="0"/>
                <a:ea typeface="Open Sans" panose="020B0606030504020204" pitchFamily="34" charset="0"/>
                <a:cs typeface="Open Sans" panose="020B0606030504020204" pitchFamily="34" charset="0"/>
              </a:rPr>
              <a:t> de se </a:t>
            </a:r>
            <a:r>
              <a:rPr lang="en-US" dirty="0" err="1" smtClean="0">
                <a:latin typeface="Open Sans" panose="020B0606030504020204" pitchFamily="34" charset="0"/>
                <a:ea typeface="Open Sans" panose="020B0606030504020204" pitchFamily="34" charset="0"/>
                <a:cs typeface="Open Sans" panose="020B0606030504020204" pitchFamily="34" charset="0"/>
              </a:rPr>
              <a:t>rendre</a:t>
            </a:r>
            <a:r>
              <a:rPr lang="en-US" dirty="0" smtClean="0">
                <a:latin typeface="Open Sans" panose="020B0606030504020204" pitchFamily="34" charset="0"/>
                <a:ea typeface="Open Sans" panose="020B0606030504020204" pitchFamily="34" charset="0"/>
                <a:cs typeface="Open Sans" panose="020B0606030504020204" pitchFamily="34" charset="0"/>
              </a:rPr>
              <a:t> </a:t>
            </a:r>
            <a:r>
              <a:rPr lang="en-US" dirty="0" err="1" smtClean="0">
                <a:latin typeface="Open Sans" panose="020B0606030504020204" pitchFamily="34" charset="0"/>
                <a:ea typeface="Open Sans" panose="020B0606030504020204" pitchFamily="34" charset="0"/>
                <a:cs typeface="Open Sans" panose="020B0606030504020204" pitchFamily="34" charset="0"/>
              </a:rPr>
              <a:t>dans</a:t>
            </a:r>
            <a:r>
              <a:rPr lang="en-US" dirty="0" smtClean="0">
                <a:latin typeface="Open Sans" panose="020B0606030504020204" pitchFamily="34" charset="0"/>
                <a:ea typeface="Open Sans" panose="020B0606030504020204" pitchFamily="34" charset="0"/>
                <a:cs typeface="Open Sans" panose="020B0606030504020204" pitchFamily="34" charset="0"/>
              </a:rPr>
              <a:t> </a:t>
            </a:r>
            <a:r>
              <a:rPr lang="en-US" dirty="0" err="1" smtClean="0">
                <a:latin typeface="Open Sans" panose="020B0606030504020204" pitchFamily="34" charset="0"/>
                <a:ea typeface="Open Sans" panose="020B0606030504020204" pitchFamily="34" charset="0"/>
                <a:cs typeface="Open Sans" panose="020B0606030504020204" pitchFamily="34" charset="0"/>
              </a:rPr>
              <a:t>une</a:t>
            </a:r>
            <a:r>
              <a:rPr lang="en-US" dirty="0" smtClean="0">
                <a:latin typeface="Open Sans" panose="020B0606030504020204" pitchFamily="34" charset="0"/>
                <a:ea typeface="Open Sans" panose="020B0606030504020204" pitchFamily="34" charset="0"/>
                <a:cs typeface="Open Sans" panose="020B0606030504020204" pitchFamily="34" charset="0"/>
              </a:rPr>
              <a:t> </a:t>
            </a:r>
            <a:r>
              <a:rPr lang="fr-FR" dirty="0">
                <a:latin typeface="Open Sans" panose="020B0606030504020204" pitchFamily="34" charset="0"/>
                <a:ea typeface="Open Sans" panose="020B0606030504020204" pitchFamily="34" charset="0"/>
                <a:cs typeface="Open Sans" panose="020B0606030504020204" pitchFamily="34" charset="0"/>
              </a:rPr>
              <a:t>urgence </a:t>
            </a:r>
            <a:r>
              <a:rPr lang="fr-FR" dirty="0" smtClean="0">
                <a:latin typeface="Open Sans" panose="020B0606030504020204" pitchFamily="34" charset="0"/>
                <a:ea typeface="Open Sans" panose="020B0606030504020204" pitchFamily="34" charset="0"/>
                <a:cs typeface="Open Sans" panose="020B0606030504020204" pitchFamily="34" charset="0"/>
              </a:rPr>
              <a:t>en cas de besoin, car elles craignaient </a:t>
            </a:r>
            <a:r>
              <a:rPr lang="fr-CA" dirty="0" smtClean="0">
                <a:latin typeface="Open Sans" panose="020B0606030504020204" pitchFamily="34" charset="0"/>
                <a:ea typeface="Open Sans" panose="020B0606030504020204" pitchFamily="34" charset="0"/>
                <a:cs typeface="Open Sans" panose="020B0606030504020204" pitchFamily="34" charset="0"/>
              </a:rPr>
              <a:t>un </a:t>
            </a:r>
            <a:r>
              <a:rPr lang="en-US" dirty="0" err="1" smtClean="0">
                <a:latin typeface="Open Sans" panose="020B0606030504020204" pitchFamily="34" charset="0"/>
                <a:ea typeface="Open Sans" panose="020B0606030504020204" pitchFamily="34" charset="0"/>
                <a:cs typeface="Open Sans" panose="020B0606030504020204" pitchFamily="34" charset="0"/>
              </a:rPr>
              <a:t>traitement</a:t>
            </a:r>
            <a:r>
              <a:rPr lang="en-US" dirty="0" smtClean="0">
                <a:latin typeface="Open Sans" panose="020B0606030504020204" pitchFamily="34" charset="0"/>
                <a:ea typeface="Open Sans" panose="020B0606030504020204" pitchFamily="34" charset="0"/>
                <a:cs typeface="Open Sans" panose="020B0606030504020204" pitchFamily="34" charset="0"/>
              </a:rPr>
              <a:t> </a:t>
            </a:r>
            <a:r>
              <a:rPr lang="fr-FR" dirty="0" smtClean="0">
                <a:latin typeface="Open Sans" panose="020B0606030504020204" pitchFamily="34" charset="0"/>
                <a:ea typeface="Open Sans" panose="020B0606030504020204" pitchFamily="34" charset="0"/>
                <a:cs typeface="Open Sans" panose="020B0606030504020204" pitchFamily="34" charset="0"/>
              </a:rPr>
              <a:t>négatif.</a:t>
            </a:r>
            <a:endParaRPr lang="en-US" dirty="0">
              <a:latin typeface="Open Sans" panose="020B0606030504020204" pitchFamily="34" charset="0"/>
              <a:ea typeface="Open Sans" panose="020B0606030504020204" pitchFamily="34" charset="0"/>
              <a:cs typeface="Open Sans" panose="020B0606030504020204" pitchFamily="34" charset="0"/>
            </a:endParaRPr>
          </a:p>
          <a:p>
            <a:endParaRPr lang="en-US" dirty="0">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 name="Slide Number Placeholder 2"/>
          <p:cNvSpPr>
            <a:spLocks noGrp="1"/>
          </p:cNvSpPr>
          <p:nvPr>
            <p:ph type="sldNum" sz="quarter" idx="12"/>
            <p:custDataLst>
              <p:tags r:id="rId3"/>
            </p:custDataLst>
          </p:nvPr>
        </p:nvSpPr>
        <p:spPr/>
        <p:txBody>
          <a:bodyPr/>
          <a:lstStyle/>
          <a:p>
            <a:fld id="{1ECEE783-4751-3447-A075-565592F019DC}" type="slidenum">
              <a:rPr lang="en-US" smtClean="0"/>
              <a:t>20</a:t>
            </a:fld>
            <a:endParaRPr lang="en-US"/>
          </a:p>
        </p:txBody>
      </p:sp>
      <p:sp>
        <p:nvSpPr>
          <p:cNvPr id="4" name="Title 3"/>
          <p:cNvSpPr>
            <a:spLocks noGrp="1"/>
          </p:cNvSpPr>
          <p:nvPr>
            <p:ph type="title"/>
            <p:custDataLst>
              <p:tags r:id="rId4"/>
            </p:custDataLst>
          </p:nvPr>
        </p:nvSpPr>
        <p:spPr>
          <a:xfrm>
            <a:off x="1298564" y="899953"/>
            <a:ext cx="10346029" cy="619071"/>
          </a:xfrm>
        </p:spPr>
        <p:txBody>
          <a:bodyPr/>
          <a:lstStyle/>
          <a:p>
            <a:r>
              <a:rPr lang="fr-FR" sz="3600" dirty="0" smtClean="0">
                <a:latin typeface="Open Sans Light" panose="020B0306030504020204" pitchFamily="34" charset="0"/>
                <a:ea typeface="Open Sans Light" panose="020B0306030504020204" pitchFamily="34" charset="0"/>
                <a:cs typeface="Open Sans Light" panose="020B0306030504020204" pitchFamily="34" charset="0"/>
              </a:rPr>
              <a:t>Les enfants et jeunes </a:t>
            </a:r>
            <a:r>
              <a:rPr lang="fr-FR" sz="3600" dirty="0" err="1" smtClean="0">
                <a:latin typeface="Open Sans Light" panose="020B0306030504020204" pitchFamily="34" charset="0"/>
                <a:ea typeface="Open Sans Light" panose="020B0306030504020204" pitchFamily="34" charset="0"/>
                <a:cs typeface="Open Sans Light" panose="020B0306030504020204" pitchFamily="34" charset="0"/>
              </a:rPr>
              <a:t>trans</a:t>
            </a:r>
            <a:r>
              <a:rPr lang="fr-FR" sz="3600" dirty="0" smtClean="0">
                <a:latin typeface="Open Sans Light" panose="020B0306030504020204" pitchFamily="34" charset="0"/>
                <a:ea typeface="Open Sans Light" panose="020B0306030504020204" pitchFamily="34" charset="0"/>
                <a:cs typeface="Open Sans Light" panose="020B0306030504020204" pitchFamily="34" charset="0"/>
              </a:rPr>
              <a:t> ne se sentent pas en sécurité quand ils requièrent des services sociaux et de santé.</a:t>
            </a:r>
            <a:endParaRPr lang="fr-FR" sz="3600" dirty="0">
              <a:latin typeface="Open Sans Light" panose="020B0306030504020204" pitchFamily="34" charset="0"/>
              <a:ea typeface="Open Sans Light" panose="020B0306030504020204" pitchFamily="34" charset="0"/>
              <a:cs typeface="Open Sans Light" panose="020B0306030504020204" pitchFamily="34" charset="0"/>
            </a:endParaRPr>
          </a:p>
        </p:txBody>
      </p:sp>
      <p:pic>
        <p:nvPicPr>
          <p:cNvPr id="5" name="Picture 4"/>
          <p:cNvPicPr>
            <a:picLocks noChangeAspect="1"/>
          </p:cNvPicPr>
          <p:nvPr>
            <p:custDataLst>
              <p:tags r:id="rId5"/>
            </p:custDataLst>
          </p:nvPr>
        </p:nvPicPr>
        <p:blipFill>
          <a:blip r:embed="rId9">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
        <p:nvSpPr>
          <p:cNvPr id="7" name="TextBox 6"/>
          <p:cNvSpPr txBox="1"/>
          <p:nvPr>
            <p:custDataLst>
              <p:tags r:id="rId6"/>
            </p:custDataLst>
          </p:nvPr>
        </p:nvSpPr>
        <p:spPr>
          <a:xfrm>
            <a:off x="1541721" y="6116260"/>
            <a:ext cx="3976577" cy="276999"/>
          </a:xfrm>
          <a:prstGeom prst="rect">
            <a:avLst/>
          </a:prstGeom>
          <a:noFill/>
        </p:spPr>
        <p:txBody>
          <a:bodyPr wrap="square" rtlCol="0">
            <a:spAutoFit/>
          </a:bodyPr>
          <a:lstStyle/>
          <a:p>
            <a:r>
              <a:rPr lang="fr-FR" sz="1200" dirty="0" smtClean="0">
                <a:latin typeface="Open Sans Light" panose="020B0306030504020204" pitchFamily="34" charset="0"/>
                <a:ea typeface="Open Sans Light" panose="020B0306030504020204" pitchFamily="34" charset="0"/>
                <a:cs typeface="Open Sans Light" panose="020B0306030504020204" pitchFamily="34" charset="0"/>
              </a:rPr>
              <a:t>Source : </a:t>
            </a:r>
            <a:r>
              <a:rPr lang="fr-FR" sz="1200" dirty="0" err="1">
                <a:latin typeface="Open Sans Light" panose="020B0306030504020204" pitchFamily="34" charset="0"/>
                <a:ea typeface="Open Sans Light" panose="020B0306030504020204" pitchFamily="34" charset="0"/>
                <a:cs typeface="Open Sans Light" panose="020B0306030504020204" pitchFamily="34" charset="0"/>
              </a:rPr>
              <a:t>SARAYVC</a:t>
            </a:r>
            <a:r>
              <a:rPr lang="fr-FR" sz="1200" dirty="0">
                <a:latin typeface="Open Sans Light" panose="020B0306030504020204" pitchFamily="34" charset="0"/>
                <a:ea typeface="Open Sans Light" panose="020B0306030504020204" pitchFamily="34" charset="0"/>
                <a:cs typeface="Open Sans Light" panose="020B0306030504020204" pitchFamily="34" charset="0"/>
              </a:rPr>
              <a:t> </a:t>
            </a:r>
            <a:r>
              <a:rPr lang="fr-FR" sz="1200" dirty="0" smtClean="0">
                <a:latin typeface="Open Sans Light" panose="020B0306030504020204" pitchFamily="34" charset="0"/>
                <a:ea typeface="Open Sans Light" panose="020B0306030504020204" pitchFamily="34" charset="0"/>
                <a:cs typeface="Open Sans Light" panose="020B0306030504020204" pitchFamily="34" charset="0"/>
              </a:rPr>
              <a:t>et </a:t>
            </a:r>
            <a:r>
              <a:rPr lang="fr-FR" sz="1200" dirty="0" err="1" smtClean="0">
                <a:latin typeface="Open Sans Light" panose="020B0306030504020204" pitchFamily="34" charset="0"/>
                <a:ea typeface="Open Sans Light" panose="020B0306030504020204" pitchFamily="34" charset="0"/>
                <a:cs typeface="Open Sans Light" panose="020B0306030504020204" pitchFamily="34" charset="0"/>
              </a:rPr>
              <a:t>TransPulse</a:t>
            </a:r>
            <a:r>
              <a:rPr lang="fr-FR" sz="1200" dirty="0" smtClean="0">
                <a:latin typeface="Open Sans Light" panose="020B0306030504020204" pitchFamily="34" charset="0"/>
                <a:ea typeface="Open Sans Light" panose="020B0306030504020204" pitchFamily="34" charset="0"/>
                <a:cs typeface="Open Sans Light" panose="020B0306030504020204" pitchFamily="34" charset="0"/>
              </a:rPr>
              <a:t> Project</a:t>
            </a:r>
            <a:endParaRPr lang="en-US" sz="1200" dirty="0">
              <a:latin typeface="Open Sans Light" panose="020B0306030504020204" pitchFamily="34" charset="0"/>
              <a:ea typeface="Open Sans Light" panose="020B0306030504020204" pitchFamily="34" charset="0"/>
              <a:cs typeface="Open Sans Light" panose="020B0306030504020204" pitchFamily="34" charset="0"/>
            </a:endParaRPr>
          </a:p>
        </p:txBody>
      </p:sp>
    </p:spTree>
    <p:custDataLst>
      <p:tags r:id="rId1"/>
    </p:custDataLst>
    <p:extLst>
      <p:ext uri="{BB962C8B-B14F-4D97-AF65-F5344CB8AC3E}">
        <p14:creationId xmlns:p14="http://schemas.microsoft.com/office/powerpoint/2010/main" val="2110695464"/>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1ECEE783-4751-3447-A075-565592F019DC}" type="slidenum">
              <a:rPr lang="en-US" smtClean="0"/>
              <a:t>21</a:t>
            </a:fld>
            <a:endParaRPr lang="en-US"/>
          </a:p>
        </p:txBody>
      </p:sp>
      <p:pic>
        <p:nvPicPr>
          <p:cNvPr id="6" name="Picture 5"/>
          <p:cNvPicPr>
            <a:picLocks noChangeAspect="1"/>
          </p:cNvPicPr>
          <p:nvPr/>
        </p:nvPicPr>
        <p:blipFill>
          <a:blip r:embed="rId4"/>
          <a:stretch>
            <a:fillRect/>
          </a:stretch>
        </p:blipFill>
        <p:spPr>
          <a:xfrm>
            <a:off x="573345" y="495883"/>
            <a:ext cx="11444484" cy="6227333"/>
          </a:xfrm>
          <a:prstGeom prst="rect">
            <a:avLst/>
          </a:prstGeom>
        </p:spPr>
      </p:pic>
      <p:pic>
        <p:nvPicPr>
          <p:cNvPr id="4" name="Picture 3"/>
          <p:cNvPicPr>
            <a:picLocks noChangeAspect="1"/>
          </p:cNvPicPr>
          <p:nvPr>
            <p:custDataLst>
              <p:tags r:id="rId1"/>
            </p:custDataLst>
          </p:nvPr>
        </p:nvPicPr>
        <p:blipFill>
          <a:blip r:embed="rId5">
            <a:extLst>
              <a:ext uri="{28A0092B-C50C-407E-A947-70E740481C1C}">
                <a14:useLocalDpi xmlns:a14="http://schemas.microsoft.com/office/drawing/2010/main" val="0"/>
              </a:ext>
            </a:extLst>
          </a:blip>
          <a:stretch>
            <a:fillRect/>
          </a:stretch>
        </p:blipFill>
        <p:spPr>
          <a:xfrm>
            <a:off x="9481967" y="6160216"/>
            <a:ext cx="2391786" cy="380388"/>
          </a:xfrm>
          <a:prstGeom prst="rect">
            <a:avLst/>
          </a:prstGeom>
        </p:spPr>
      </p:pic>
    </p:spTree>
    <p:extLst>
      <p:ext uri="{BB962C8B-B14F-4D97-AF65-F5344CB8AC3E}">
        <p14:creationId xmlns:p14="http://schemas.microsoft.com/office/powerpoint/2010/main" val="3821530812"/>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1ECEE783-4751-3447-A075-565592F019DC}" type="slidenum">
              <a:rPr lang="en-US" smtClean="0"/>
              <a:t>22</a:t>
            </a:fld>
            <a:endParaRPr lang="en-US"/>
          </a:p>
        </p:txBody>
      </p:sp>
      <p:pic>
        <p:nvPicPr>
          <p:cNvPr id="6" name="Picture 5"/>
          <p:cNvPicPr>
            <a:picLocks noChangeAspect="1"/>
          </p:cNvPicPr>
          <p:nvPr/>
        </p:nvPicPr>
        <p:blipFill>
          <a:blip r:embed="rId3"/>
          <a:stretch>
            <a:fillRect/>
          </a:stretch>
        </p:blipFill>
        <p:spPr>
          <a:xfrm>
            <a:off x="282115" y="164692"/>
            <a:ext cx="11746279" cy="6174326"/>
          </a:xfrm>
          <a:prstGeom prst="rect">
            <a:avLst/>
          </a:prstGeom>
        </p:spPr>
      </p:pic>
      <p:pic>
        <p:nvPicPr>
          <p:cNvPr id="4" name="Picture 3"/>
          <p:cNvPicPr>
            <a:picLocks noChangeAspect="1"/>
          </p:cNvPicPr>
          <p:nvPr>
            <p:custDataLst>
              <p:tags r:id="rId1"/>
            </p:custDataLst>
          </p:nvPr>
        </p:nvPicPr>
        <p:blipFill>
          <a:blip r:embed="rId4">
            <a:extLst>
              <a:ext uri="{28A0092B-C50C-407E-A947-70E740481C1C}">
                <a14:useLocalDpi xmlns:a14="http://schemas.microsoft.com/office/drawing/2010/main" val="0"/>
              </a:ext>
            </a:extLst>
          </a:blip>
          <a:stretch>
            <a:fillRect/>
          </a:stretch>
        </p:blipFill>
        <p:spPr>
          <a:xfrm>
            <a:off x="9865768" y="6486935"/>
            <a:ext cx="2162626" cy="343943"/>
          </a:xfrm>
          <a:prstGeom prst="rect">
            <a:avLst/>
          </a:prstGeom>
        </p:spPr>
      </p:pic>
    </p:spTree>
    <p:extLst>
      <p:ext uri="{BB962C8B-B14F-4D97-AF65-F5344CB8AC3E}">
        <p14:creationId xmlns:p14="http://schemas.microsoft.com/office/powerpoint/2010/main" val="1396493419"/>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p:txBody>
          <a:bodyPr/>
          <a:lstStyle/>
          <a:p>
            <a:r>
              <a:rPr lang="fr-FR" dirty="0" smtClean="0"/>
              <a:t>De la théorie à la pratique</a:t>
            </a:r>
            <a:endParaRPr lang="fr-FR" dirty="0"/>
          </a:p>
        </p:txBody>
      </p:sp>
      <p:sp>
        <p:nvSpPr>
          <p:cNvPr id="3" name="Subtitle 2"/>
          <p:cNvSpPr>
            <a:spLocks noGrp="1"/>
          </p:cNvSpPr>
          <p:nvPr>
            <p:ph type="subTitle" idx="1"/>
            <p:custDataLst>
              <p:tags r:id="rId3"/>
            </p:custDataLst>
          </p:nvPr>
        </p:nvSpPr>
        <p:spPr/>
        <p:txBody>
          <a:bodyPr/>
          <a:lstStyle/>
          <a:p>
            <a:r>
              <a:rPr lang="en-US" smtClean="0">
                <a:latin typeface="Fira Sans SemiBold" panose="020B0703050000020004" pitchFamily="34" charset="0"/>
                <a:ea typeface="Fira Sans SemiBold" panose="020B0703050000020004" pitchFamily="34" charset="0"/>
              </a:rPr>
              <a:t>4</a:t>
            </a:r>
            <a:endParaRPr lang="en-US">
              <a:latin typeface="Fira Sans SemiBold" panose="020B0703050000020004" pitchFamily="34" charset="0"/>
              <a:ea typeface="Fira Sans SemiBold" panose="020B0703050000020004" pitchFamily="34" charset="0"/>
            </a:endParaRPr>
          </a:p>
        </p:txBody>
      </p:sp>
      <p:sp>
        <p:nvSpPr>
          <p:cNvPr id="4" name="Slide Number Placeholder 3"/>
          <p:cNvSpPr>
            <a:spLocks noGrp="1"/>
          </p:cNvSpPr>
          <p:nvPr>
            <p:ph type="sldNum" sz="quarter" idx="12"/>
            <p:custDataLst>
              <p:tags r:id="rId4"/>
            </p:custDataLst>
          </p:nvPr>
        </p:nvSpPr>
        <p:spPr/>
        <p:txBody>
          <a:bodyPr/>
          <a:lstStyle/>
          <a:p>
            <a:fld id="{1ECEE783-4751-3447-A075-565592F019DC}" type="slidenum">
              <a:rPr lang="en-US" smtClean="0"/>
              <a:t>23</a:t>
            </a:fld>
            <a:endParaRPr lang="en-US"/>
          </a:p>
        </p:txBody>
      </p:sp>
    </p:spTree>
    <p:custDataLst>
      <p:tags r:id="rId1"/>
    </p:custDataLst>
    <p:extLst>
      <p:ext uri="{BB962C8B-B14F-4D97-AF65-F5344CB8AC3E}">
        <p14:creationId xmlns:p14="http://schemas.microsoft.com/office/powerpoint/2010/main" val="802464543"/>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custDataLst>
              <p:tags r:id="rId2"/>
            </p:custDataLst>
          </p:nvPr>
        </p:nvSpPr>
        <p:spPr>
          <a:xfrm>
            <a:off x="1260463" y="2186661"/>
            <a:ext cx="10422230" cy="4351338"/>
          </a:xfrm>
        </p:spPr>
        <p:txBody>
          <a:bodyPr/>
          <a:lstStyle/>
          <a:p>
            <a:r>
              <a:rPr lang="fr-FR" dirty="0" smtClean="0">
                <a:latin typeface="Open Sans" panose="020B0606030504020204" pitchFamily="34" charset="0"/>
                <a:ea typeface="Open Sans" panose="020B0606030504020204" pitchFamily="34" charset="0"/>
                <a:cs typeface="Open Sans" panose="020B0606030504020204" pitchFamily="34" charset="0"/>
              </a:rPr>
              <a:t>En conclusion, les soins adaptés aux réalités des personnes </a:t>
            </a:r>
            <a:r>
              <a:rPr lang="fr-FR" dirty="0" err="1" smtClean="0">
                <a:latin typeface="Open Sans" panose="020B0606030504020204" pitchFamily="34" charset="0"/>
                <a:ea typeface="Open Sans" panose="020B0606030504020204" pitchFamily="34" charset="0"/>
                <a:cs typeface="Open Sans" panose="020B0606030504020204" pitchFamily="34" charset="0"/>
              </a:rPr>
              <a:t>trans</a:t>
            </a:r>
            <a:r>
              <a:rPr lang="fr-FR" dirty="0" smtClean="0">
                <a:latin typeface="Open Sans" panose="020B0606030504020204" pitchFamily="34" charset="0"/>
                <a:ea typeface="Open Sans" panose="020B0606030504020204" pitchFamily="34" charset="0"/>
                <a:cs typeface="Open Sans" panose="020B0606030504020204" pitchFamily="34" charset="0"/>
              </a:rPr>
              <a:t> consistent à :</a:t>
            </a:r>
          </a:p>
          <a:p>
            <a:endParaRPr lang="fr-FR" dirty="0" smtClean="0"/>
          </a:p>
          <a:p>
            <a:pPr lvl="1" fontAlgn="base">
              <a:buFont typeface="Arial" panose="020B0604020202020204" pitchFamily="34" charset="0"/>
              <a:buChar char="•"/>
            </a:pPr>
            <a:r>
              <a:rPr lang="fr-FR" sz="2000" dirty="0" smtClean="0">
                <a:latin typeface="Open Sans" panose="020B0606030504020204" pitchFamily="34" charset="0"/>
                <a:ea typeface="Open Sans" panose="020B0606030504020204" pitchFamily="34" charset="0"/>
                <a:cs typeface="Open Sans" panose="020B0606030504020204" pitchFamily="34" charset="0"/>
              </a:rPr>
              <a:t>rencontrer les personnes là où elles en sont ;</a:t>
            </a:r>
          </a:p>
          <a:p>
            <a:pPr lvl="1" fontAlgn="base">
              <a:buFont typeface="Arial" panose="020B0604020202020204" pitchFamily="34" charset="0"/>
              <a:buChar char="•"/>
            </a:pPr>
            <a:endParaRPr lang="fr-FR" sz="2000" dirty="0" smtClean="0">
              <a:latin typeface="Open Sans" panose="020B0606030504020204" pitchFamily="34" charset="0"/>
              <a:ea typeface="Open Sans" panose="020B0606030504020204" pitchFamily="34" charset="0"/>
              <a:cs typeface="Open Sans" panose="020B0606030504020204" pitchFamily="34" charset="0"/>
            </a:endParaRPr>
          </a:p>
          <a:p>
            <a:pPr lvl="1" fontAlgn="base">
              <a:buFont typeface="Arial" panose="020B0604020202020204" pitchFamily="34" charset="0"/>
              <a:buChar char="•"/>
            </a:pPr>
            <a:r>
              <a:rPr lang="fr-FR" sz="2000" dirty="0" smtClean="0">
                <a:latin typeface="Open Sans" panose="020B0606030504020204" pitchFamily="34" charset="0"/>
                <a:ea typeface="Open Sans" panose="020B0606030504020204" pitchFamily="34" charset="0"/>
                <a:cs typeface="Open Sans" panose="020B0606030504020204" pitchFamily="34" charset="0"/>
              </a:rPr>
              <a:t>éviter d’imposer ses idées aux autres ;</a:t>
            </a:r>
          </a:p>
          <a:p>
            <a:pPr lvl="1" fontAlgn="base">
              <a:buFont typeface="Arial" panose="020B0604020202020204" pitchFamily="34" charset="0"/>
              <a:buChar char="•"/>
            </a:pPr>
            <a:endParaRPr lang="fr-FR" sz="2000" dirty="0" smtClean="0">
              <a:latin typeface="Open Sans" panose="020B0606030504020204" pitchFamily="34" charset="0"/>
              <a:ea typeface="Open Sans" panose="020B0606030504020204" pitchFamily="34" charset="0"/>
              <a:cs typeface="Open Sans" panose="020B0606030504020204" pitchFamily="34" charset="0"/>
            </a:endParaRPr>
          </a:p>
          <a:p>
            <a:pPr lvl="1" fontAlgn="base">
              <a:buFont typeface="Arial" panose="020B0604020202020204" pitchFamily="34" charset="0"/>
              <a:buChar char="•"/>
            </a:pPr>
            <a:r>
              <a:rPr lang="fr-FR" sz="2000" dirty="0" smtClean="0">
                <a:latin typeface="Open Sans" panose="020B0606030504020204" pitchFamily="34" charset="0"/>
                <a:ea typeface="Open Sans" panose="020B0606030504020204" pitchFamily="34" charset="0"/>
                <a:cs typeface="Open Sans" panose="020B0606030504020204" pitchFamily="34" charset="0"/>
              </a:rPr>
              <a:t>reconnaître </a:t>
            </a:r>
            <a:r>
              <a:rPr lang="fr-FR" sz="2000" dirty="0">
                <a:latin typeface="Open Sans" panose="020B0606030504020204" pitchFamily="34" charset="0"/>
                <a:ea typeface="Open Sans" panose="020B0606030504020204" pitchFamily="34" charset="0"/>
                <a:cs typeface="Open Sans" panose="020B0606030504020204" pitchFamily="34" charset="0"/>
              </a:rPr>
              <a:t>que </a:t>
            </a:r>
            <a:r>
              <a:rPr lang="fr-FR" sz="2000" dirty="0" smtClean="0">
                <a:latin typeface="Open Sans" panose="020B0606030504020204" pitchFamily="34" charset="0"/>
                <a:ea typeface="Open Sans" panose="020B0606030504020204" pitchFamily="34" charset="0"/>
                <a:cs typeface="Open Sans" panose="020B0606030504020204" pitchFamily="34" charset="0"/>
              </a:rPr>
              <a:t>la cliente ou le client est l’</a:t>
            </a:r>
            <a:r>
              <a:rPr lang="fr-FR" sz="2000" dirty="0" err="1" smtClean="0">
                <a:latin typeface="Open Sans" panose="020B0606030504020204" pitchFamily="34" charset="0"/>
                <a:ea typeface="Open Sans" panose="020B0606030504020204" pitchFamily="34" charset="0"/>
                <a:cs typeface="Open Sans" panose="020B0606030504020204" pitchFamily="34" charset="0"/>
              </a:rPr>
              <a:t>expert.e</a:t>
            </a:r>
            <a:r>
              <a:rPr lang="fr-FR" sz="2000" dirty="0" smtClean="0">
                <a:latin typeface="Open Sans" panose="020B0606030504020204" pitchFamily="34" charset="0"/>
                <a:ea typeface="Open Sans" panose="020B0606030504020204" pitchFamily="34" charset="0"/>
                <a:cs typeface="Open Sans" panose="020B0606030504020204" pitchFamily="34" charset="0"/>
              </a:rPr>
              <a:t> pour ce qui est de son identité et de ses expériences ;</a:t>
            </a:r>
          </a:p>
          <a:p>
            <a:pPr lvl="1" fontAlgn="base">
              <a:buFont typeface="Arial" panose="020B0604020202020204" pitchFamily="34" charset="0"/>
              <a:buChar char="•"/>
            </a:pPr>
            <a:endParaRPr lang="fr-FR" sz="2000" dirty="0" smtClean="0">
              <a:latin typeface="Open Sans" panose="020B0606030504020204" pitchFamily="34" charset="0"/>
              <a:ea typeface="Open Sans" panose="020B0606030504020204" pitchFamily="34" charset="0"/>
              <a:cs typeface="Open Sans" panose="020B0606030504020204" pitchFamily="34" charset="0"/>
            </a:endParaRPr>
          </a:p>
          <a:p>
            <a:pPr lvl="1" fontAlgn="base">
              <a:buFont typeface="Arial" panose="020B0604020202020204" pitchFamily="34" charset="0"/>
              <a:buChar char="•"/>
            </a:pPr>
            <a:r>
              <a:rPr lang="fr-FR" sz="2000" dirty="0" smtClean="0">
                <a:latin typeface="Open Sans" panose="020B0606030504020204" pitchFamily="34" charset="0"/>
                <a:ea typeface="Open Sans" panose="020B0606030504020204" pitchFamily="34" charset="0"/>
                <a:cs typeface="Open Sans" panose="020B0606030504020204" pitchFamily="34" charset="0"/>
              </a:rPr>
              <a:t>adapter les soins selon les besoins des </a:t>
            </a:r>
            <a:r>
              <a:rPr lang="fr-FR" sz="2000" dirty="0" err="1" smtClean="0">
                <a:latin typeface="Open Sans" panose="020B0606030504020204" pitchFamily="34" charset="0"/>
                <a:ea typeface="Open Sans" panose="020B0606030504020204" pitchFamily="34" charset="0"/>
                <a:cs typeface="Open Sans" panose="020B0606030504020204" pitchFamily="34" charset="0"/>
              </a:rPr>
              <a:t>client.e.s</a:t>
            </a:r>
            <a:r>
              <a:rPr lang="fr-FR" sz="2000" dirty="0" smtClean="0">
                <a:latin typeface="Open Sans" panose="020B0606030504020204" pitchFamily="34" charset="0"/>
                <a:ea typeface="Open Sans" panose="020B0606030504020204" pitchFamily="34" charset="0"/>
                <a:cs typeface="Open Sans" panose="020B0606030504020204" pitchFamily="34" charset="0"/>
              </a:rPr>
              <a:t> (approche personnalisée des soins).</a:t>
            </a:r>
          </a:p>
          <a:p>
            <a:endParaRPr lang="en-US" dirty="0"/>
          </a:p>
        </p:txBody>
      </p:sp>
      <p:sp>
        <p:nvSpPr>
          <p:cNvPr id="3" name="Slide Number Placeholder 2"/>
          <p:cNvSpPr>
            <a:spLocks noGrp="1"/>
          </p:cNvSpPr>
          <p:nvPr>
            <p:ph type="sldNum" sz="quarter" idx="12"/>
            <p:custDataLst>
              <p:tags r:id="rId3"/>
            </p:custDataLst>
          </p:nvPr>
        </p:nvSpPr>
        <p:spPr/>
        <p:txBody>
          <a:bodyPr/>
          <a:lstStyle/>
          <a:p>
            <a:fld id="{1ECEE783-4751-3447-A075-565592F019DC}" type="slidenum">
              <a:rPr lang="en-US" smtClean="0"/>
              <a:t>24</a:t>
            </a:fld>
            <a:endParaRPr lang="en-US"/>
          </a:p>
        </p:txBody>
      </p:sp>
      <p:sp>
        <p:nvSpPr>
          <p:cNvPr id="4" name="Title 3"/>
          <p:cNvSpPr>
            <a:spLocks noGrp="1"/>
          </p:cNvSpPr>
          <p:nvPr>
            <p:ph type="title"/>
            <p:custDataLst>
              <p:tags r:id="rId4"/>
            </p:custDataLst>
          </p:nvPr>
        </p:nvSpPr>
        <p:spPr>
          <a:xfrm>
            <a:off x="1298564" y="732111"/>
            <a:ext cx="10346029" cy="868089"/>
          </a:xfrm>
        </p:spPr>
        <p:txBody>
          <a:bodyPr/>
          <a:lstStyle/>
          <a:p>
            <a:r>
              <a:rPr lang="fr-FR" sz="3200" dirty="0" smtClean="0">
                <a:latin typeface="Open Sans Light" panose="020B0306030504020204" pitchFamily="34" charset="0"/>
                <a:ea typeface="Open Sans Light" panose="020B0306030504020204" pitchFamily="34" charset="0"/>
                <a:cs typeface="Open Sans Light" panose="020B0306030504020204" pitchFamily="34" charset="0"/>
              </a:rPr>
              <a:t>Soins adaptés aux diversités de genres </a:t>
            </a:r>
            <a:r>
              <a:rPr lang="fr-FR" sz="3200" dirty="0" smtClean="0"/>
              <a:t>– </a:t>
            </a:r>
            <a:r>
              <a:rPr lang="fr-FR" sz="3200" dirty="0" smtClean="0">
                <a:latin typeface="Open Sans SemiBold" panose="020B0706030804020204" pitchFamily="34" charset="0"/>
                <a:ea typeface="Open Sans SemiBold" panose="020B0706030804020204" pitchFamily="34" charset="0"/>
                <a:cs typeface="Open Sans SemiBold" panose="020B0706030804020204" pitchFamily="34" charset="0"/>
              </a:rPr>
              <a:t>de la théorie à la pratique</a:t>
            </a:r>
            <a:endParaRPr lang="fr-FR" sz="3200" dirty="0">
              <a:latin typeface="Open Sans SemiBold" panose="020B0706030804020204" pitchFamily="34" charset="0"/>
              <a:ea typeface="Open Sans SemiBold" panose="020B0706030804020204" pitchFamily="34" charset="0"/>
              <a:cs typeface="Open Sans SemiBold" panose="020B0706030804020204" pitchFamily="34" charset="0"/>
            </a:endParaRPr>
          </a:p>
        </p:txBody>
      </p:sp>
      <p:pic>
        <p:nvPicPr>
          <p:cNvPr id="5" name="Picture 4"/>
          <p:cNvPicPr>
            <a:picLocks noChangeAspect="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824271041"/>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387167" y="1772705"/>
            <a:ext cx="10346029" cy="1071715"/>
          </a:xfrm>
        </p:spPr>
        <p:txBody>
          <a:bodyPr/>
          <a:lstStyle/>
          <a:p>
            <a:r>
              <a:rPr lang="fr-FR" sz="2000" b="0" dirty="0" smtClean="0"/>
              <a:t>Pourquoi les pronoms importent-ils ?</a:t>
            </a:r>
            <a:br>
              <a:rPr lang="fr-FR" sz="2000" b="0" dirty="0" smtClean="0"/>
            </a:br>
            <a:r>
              <a:rPr lang="fr-FR" sz="2000" b="0" dirty="0" smtClean="0"/>
              <a:t/>
            </a:r>
            <a:br>
              <a:rPr lang="fr-FR" sz="2000" b="0" dirty="0" smtClean="0"/>
            </a:br>
            <a:r>
              <a:rPr lang="fr-FR" sz="2000" b="0" dirty="0" smtClean="0"/>
              <a:t>Comment les utiliser dans sa pratique ?</a:t>
            </a:r>
            <a:r>
              <a:rPr lang="en-US" sz="2000" b="0" dirty="0" smtClean="0"/>
              <a:t/>
            </a:r>
            <a:br>
              <a:rPr lang="en-US" sz="2000" b="0" dirty="0" smtClean="0"/>
            </a:br>
            <a:endParaRPr lang="en-US" sz="2000" b="0" dirty="0"/>
          </a:p>
        </p:txBody>
      </p:sp>
      <p:sp>
        <p:nvSpPr>
          <p:cNvPr id="3" name="Slide Number Placeholder 2"/>
          <p:cNvSpPr>
            <a:spLocks noGrp="1"/>
          </p:cNvSpPr>
          <p:nvPr>
            <p:ph type="sldNum" sz="quarter" idx="12"/>
            <p:custDataLst>
              <p:tags r:id="rId3"/>
            </p:custDataLst>
          </p:nvPr>
        </p:nvSpPr>
        <p:spPr/>
        <p:txBody>
          <a:bodyPr/>
          <a:lstStyle/>
          <a:p>
            <a:fld id="{1ECEE783-4751-3447-A075-565592F019DC}" type="slidenum">
              <a:rPr lang="en-US" smtClean="0"/>
              <a:t>25</a:t>
            </a:fld>
            <a:endParaRPr lang="en-US"/>
          </a:p>
        </p:txBody>
      </p:sp>
      <p:sp>
        <p:nvSpPr>
          <p:cNvPr id="5" name="Text Placeholder 4"/>
          <p:cNvSpPr>
            <a:spLocks noGrp="1"/>
          </p:cNvSpPr>
          <p:nvPr>
            <p:ph type="body" sz="quarter" idx="14"/>
            <p:custDataLst>
              <p:tags r:id="rId4"/>
            </p:custDataLst>
          </p:nvPr>
        </p:nvSpPr>
        <p:spPr>
          <a:xfrm>
            <a:off x="1256687" y="890407"/>
            <a:ext cx="8915400" cy="736535"/>
          </a:xfrm>
        </p:spPr>
        <p:txBody>
          <a:bodyPr/>
          <a:lstStyle/>
          <a:p>
            <a:r>
              <a:rPr lang="fr-FR" sz="3600" b="0" dirty="0" smtClean="0">
                <a:latin typeface="Open Sans Light" panose="020B0306030504020204" pitchFamily="34" charset="0"/>
                <a:ea typeface="Open Sans Light" panose="020B0306030504020204" pitchFamily="34" charset="0"/>
                <a:cs typeface="Open Sans Light" panose="020B0306030504020204" pitchFamily="34" charset="0"/>
              </a:rPr>
              <a:t>La pratique: </a:t>
            </a:r>
            <a:r>
              <a:rPr lang="fr-FR" sz="3600" b="0" dirty="0" smtClean="0">
                <a:latin typeface="Open Sans SemiBold" panose="020B0706030804020204" pitchFamily="34" charset="0"/>
                <a:ea typeface="Open Sans SemiBold" panose="020B0706030804020204" pitchFamily="34" charset="0"/>
                <a:cs typeface="Open Sans SemiBold" panose="020B0706030804020204" pitchFamily="34" charset="0"/>
              </a:rPr>
              <a:t>Pronoms</a:t>
            </a:r>
          </a:p>
        </p:txBody>
      </p:sp>
      <p:sp>
        <p:nvSpPr>
          <p:cNvPr id="6" name="Rectangle 5"/>
          <p:cNvSpPr/>
          <p:nvPr>
            <p:custDataLst>
              <p:tags r:id="rId5"/>
            </p:custDataLst>
          </p:nvPr>
        </p:nvSpPr>
        <p:spPr>
          <a:xfrm>
            <a:off x="1387167" y="2766309"/>
            <a:ext cx="7536700" cy="1015663"/>
          </a:xfrm>
          <a:prstGeom prst="rect">
            <a:avLst/>
          </a:prstGeom>
        </p:spPr>
        <p:txBody>
          <a:bodyPr wrap="square">
            <a:spAutoFit/>
          </a:bodyPr>
          <a:lstStyle/>
          <a:p>
            <a:pPr marL="285750" indent="-285750">
              <a:buFont typeface="Arial" panose="020B0604020202020204" pitchFamily="34" charset="0"/>
              <a:buChar char="•"/>
            </a:pPr>
            <a:r>
              <a:rPr lang="fr-FR" sz="2000" dirty="0" smtClean="0">
                <a:latin typeface="Open Sans" panose="020B0606030504020204" pitchFamily="34" charset="0"/>
                <a:ea typeface="Open Sans" panose="020B0606030504020204" pitchFamily="34" charset="0"/>
                <a:cs typeface="Open Sans" panose="020B0606030504020204" pitchFamily="34" charset="0"/>
              </a:rPr>
              <a:t>Donner l’occasion à la personne d’indiquer sa préférence. </a:t>
            </a:r>
          </a:p>
          <a:p>
            <a:pPr marL="285750" indent="-285750">
              <a:buFont typeface="Arial" panose="020B0604020202020204" pitchFamily="34" charset="0"/>
              <a:buChar char="•"/>
            </a:pPr>
            <a:r>
              <a:rPr lang="fr-FR" sz="2000" dirty="0" smtClean="0">
                <a:latin typeface="Open Sans" panose="020B0606030504020204" pitchFamily="34" charset="0"/>
                <a:ea typeface="Open Sans" panose="020B0606030504020204" pitchFamily="34" charset="0"/>
                <a:cs typeface="Open Sans" panose="020B0606030504020204" pitchFamily="34" charset="0"/>
              </a:rPr>
              <a:t>Ne </a:t>
            </a:r>
            <a:r>
              <a:rPr lang="fr-FR" sz="2000" dirty="0">
                <a:latin typeface="Open Sans" panose="020B0606030504020204" pitchFamily="34" charset="0"/>
                <a:ea typeface="Open Sans" panose="020B0606030504020204" pitchFamily="34" charset="0"/>
                <a:cs typeface="Open Sans" panose="020B0606030504020204" pitchFamily="34" charset="0"/>
              </a:rPr>
              <a:t>pas la forcer à </a:t>
            </a:r>
            <a:r>
              <a:rPr lang="fr-FR" sz="2000" dirty="0" smtClean="0">
                <a:latin typeface="Open Sans" panose="020B0606030504020204" pitchFamily="34" charset="0"/>
                <a:ea typeface="Open Sans" panose="020B0606030504020204" pitchFamily="34" charset="0"/>
                <a:cs typeface="Open Sans" panose="020B0606030504020204" pitchFamily="34" charset="0"/>
              </a:rPr>
              <a:t>indiquer le pronom de son choix. </a:t>
            </a:r>
          </a:p>
          <a:p>
            <a:pPr marL="285750" indent="-285750">
              <a:buFont typeface="Arial" panose="020B0604020202020204" pitchFamily="34" charset="0"/>
              <a:buChar char="•"/>
            </a:pPr>
            <a:r>
              <a:rPr lang="fr-FR" sz="2000" dirty="0" smtClean="0">
                <a:latin typeface="Open Sans" panose="020B0606030504020204" pitchFamily="34" charset="0"/>
                <a:ea typeface="Open Sans" panose="020B0606030504020204" pitchFamily="34" charset="0"/>
                <a:cs typeface="Open Sans" panose="020B0606030504020204" pitchFamily="34" charset="0"/>
              </a:rPr>
              <a:t>Pratiquer et normaliser. </a:t>
            </a:r>
            <a:endParaRPr lang="fr-FR"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7" name="Text Placeholder 4"/>
          <p:cNvSpPr>
            <a:spLocks noGrp="1"/>
          </p:cNvSpPr>
          <p:nvPr>
            <p:ph type="body" sz="quarter" idx="14"/>
            <p:custDataLst>
              <p:tags r:id="rId6"/>
            </p:custDataLst>
          </p:nvPr>
        </p:nvSpPr>
        <p:spPr>
          <a:xfrm>
            <a:off x="1168084" y="4053401"/>
            <a:ext cx="10476509" cy="879103"/>
          </a:xfrm>
        </p:spPr>
        <p:txBody>
          <a:bodyPr/>
          <a:lstStyle/>
          <a:p>
            <a:r>
              <a:rPr lang="fr-FR" sz="3600" b="0" dirty="0" smtClean="0">
                <a:latin typeface="Open Sans Light" panose="020B0306030504020204" pitchFamily="34" charset="0"/>
                <a:ea typeface="Open Sans Light" panose="020B0306030504020204" pitchFamily="34" charset="0"/>
                <a:cs typeface="Open Sans Light" panose="020B0306030504020204" pitchFamily="34" charset="0"/>
              </a:rPr>
              <a:t>La pratique: </a:t>
            </a:r>
            <a:r>
              <a:rPr lang="fr-FR" sz="3600" b="0" dirty="0" smtClean="0">
                <a:latin typeface="Open Sans SemiBold" panose="020B0706030804020204" pitchFamily="34" charset="0"/>
                <a:ea typeface="Open Sans SemiBold" panose="020B0706030804020204" pitchFamily="34" charset="0"/>
                <a:cs typeface="Open Sans SemiBold" panose="020B0706030804020204" pitchFamily="34" charset="0"/>
              </a:rPr>
              <a:t>Confidentialité et protection des renseignements personnels</a:t>
            </a:r>
          </a:p>
          <a:p>
            <a:endParaRPr lang="en-US" sz="3600" dirty="0"/>
          </a:p>
        </p:txBody>
      </p:sp>
      <p:sp>
        <p:nvSpPr>
          <p:cNvPr id="8" name="Rectangle 7"/>
          <p:cNvSpPr/>
          <p:nvPr>
            <p:custDataLst>
              <p:tags r:id="rId7"/>
            </p:custDataLst>
          </p:nvPr>
        </p:nvSpPr>
        <p:spPr>
          <a:xfrm>
            <a:off x="1387167" y="5294085"/>
            <a:ext cx="9113685" cy="707886"/>
          </a:xfrm>
          <a:prstGeom prst="rect">
            <a:avLst/>
          </a:prstGeom>
        </p:spPr>
        <p:txBody>
          <a:bodyPr wrap="square">
            <a:spAutoFit/>
          </a:bodyPr>
          <a:lstStyle/>
          <a:p>
            <a:pPr marL="342900" indent="-342900">
              <a:buFont typeface="Arial" panose="020B0604020202020204" pitchFamily="34" charset="0"/>
              <a:buChar char="•"/>
            </a:pPr>
            <a:r>
              <a:rPr lang="fr-FR" sz="2000" dirty="0" smtClean="0">
                <a:latin typeface="Open Sans" panose="020B0606030504020204" pitchFamily="34" charset="0"/>
                <a:ea typeface="Open Sans" panose="020B0606030504020204" pitchFamily="34" charset="0"/>
                <a:cs typeface="Open Sans" panose="020B0606030504020204" pitchFamily="34" charset="0"/>
              </a:rPr>
              <a:t>L’identité transgenre d’une personne constitue une information absolument  confidentielle à moins d’avis contraire. </a:t>
            </a:r>
            <a:endParaRPr lang="fr-FR" sz="2400" dirty="0">
              <a:latin typeface="Open Sans" panose="020B0606030504020204" pitchFamily="34" charset="0"/>
              <a:ea typeface="Open Sans" panose="020B0606030504020204" pitchFamily="34" charset="0"/>
              <a:cs typeface="Open Sans" panose="020B0606030504020204" pitchFamily="34" charset="0"/>
            </a:endParaRPr>
          </a:p>
        </p:txBody>
      </p:sp>
      <p:pic>
        <p:nvPicPr>
          <p:cNvPr id="9" name="Picture 8"/>
          <p:cNvPicPr>
            <a:picLocks noChangeAspect="1"/>
          </p:cNvPicPr>
          <p:nvPr>
            <p:custDataLst>
              <p:tags r:id="rId8"/>
            </p:custDataLst>
          </p:nvPr>
        </p:nvPicPr>
        <p:blipFill>
          <a:blip r:embed="rId11">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106379290"/>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custDataLst>
              <p:tags r:id="rId2"/>
            </p:custDataLst>
          </p:nvPr>
        </p:nvSpPr>
        <p:spPr/>
        <p:txBody>
          <a:bodyPr/>
          <a:lstStyle/>
          <a:p>
            <a:fld id="{1ECEE783-4751-3447-A075-565592F019DC}" type="slidenum">
              <a:rPr lang="en-US" smtClean="0"/>
              <a:t>26</a:t>
            </a:fld>
            <a:endParaRPr lang="en-US"/>
          </a:p>
        </p:txBody>
      </p:sp>
      <p:sp>
        <p:nvSpPr>
          <p:cNvPr id="3" name="Content Placeholder 2"/>
          <p:cNvSpPr>
            <a:spLocks noGrp="1"/>
          </p:cNvSpPr>
          <p:nvPr>
            <p:ph sz="quarter" idx="13"/>
            <p:custDataLst>
              <p:tags r:id="rId3"/>
            </p:custDataLst>
          </p:nvPr>
        </p:nvSpPr>
        <p:spPr>
          <a:xfrm>
            <a:off x="1292225" y="773113"/>
            <a:ext cx="4204008" cy="5316537"/>
          </a:xfrm>
        </p:spPr>
        <p:txBody>
          <a:bodyPr/>
          <a:lstStyle/>
          <a:p>
            <a:r>
              <a:rPr lang="fr-FR" sz="2200" dirty="0" smtClean="0">
                <a:latin typeface="Fira Sans SemiBold" panose="020B0703050000020004" pitchFamily="34" charset="0"/>
                <a:ea typeface="Fira Sans SemiBold" panose="020B0703050000020004" pitchFamily="34" charset="0"/>
              </a:rPr>
              <a:t>La pratique: tenir compte de la manière dont nous nous décrivons. </a:t>
            </a:r>
          </a:p>
          <a:p>
            <a:pPr lvl="1">
              <a:buFont typeface="Arial" panose="020B0604020202020204" pitchFamily="34" charset="0"/>
              <a:buChar char="•"/>
            </a:pPr>
            <a:endParaRPr lang="en-US" sz="1600" dirty="0" smtClean="0">
              <a:latin typeface="Open Sans SemiBold" panose="020B0706030804020204" pitchFamily="34" charset="0"/>
              <a:ea typeface="Open Sans SemiBold" panose="020B0706030804020204" pitchFamily="34" charset="0"/>
              <a:cs typeface="Open Sans SemiBold" panose="020B0706030804020204" pitchFamily="34" charset="0"/>
            </a:endParaRPr>
          </a:p>
          <a:p>
            <a:pPr lvl="1">
              <a:lnSpc>
                <a:spcPct val="100000"/>
              </a:lnSpc>
              <a:buFont typeface="Arial" panose="020B0604020202020204" pitchFamily="34" charset="0"/>
              <a:buChar char="•"/>
            </a:pPr>
            <a:r>
              <a:rPr lang="fr-FR" sz="1600" dirty="0" smtClean="0">
                <a:latin typeface="Open Sans SemiBold" panose="020B0706030804020204" pitchFamily="34" charset="0"/>
                <a:ea typeface="Open Sans SemiBold" panose="020B0706030804020204" pitchFamily="34" charset="0"/>
                <a:cs typeface="Open Sans SemiBold" panose="020B0706030804020204" pitchFamily="34" charset="0"/>
              </a:rPr>
              <a:t>Les personnes </a:t>
            </a:r>
            <a:r>
              <a:rPr lang="fr-FR" sz="1600" dirty="0" err="1" smtClean="0">
                <a:latin typeface="Open Sans SemiBold" panose="020B0706030804020204" pitchFamily="34" charset="0"/>
                <a:ea typeface="Open Sans SemiBold" panose="020B0706030804020204" pitchFamily="34" charset="0"/>
                <a:cs typeface="Open Sans SemiBold" panose="020B0706030804020204" pitchFamily="34" charset="0"/>
              </a:rPr>
              <a:t>trans</a:t>
            </a:r>
            <a:r>
              <a:rPr lang="fr-FR" sz="1600" dirty="0" smtClean="0">
                <a:latin typeface="Open Sans SemiBold" panose="020B0706030804020204" pitchFamily="34" charset="0"/>
                <a:ea typeface="Open Sans SemiBold" panose="020B0706030804020204" pitchFamily="34" charset="0"/>
                <a:cs typeface="Open Sans SemiBold" panose="020B0706030804020204" pitchFamily="34" charset="0"/>
              </a:rPr>
              <a:t> décrivent leurs   identités et expériences de bien des façons. </a:t>
            </a:r>
          </a:p>
          <a:p>
            <a:pPr lvl="1">
              <a:lnSpc>
                <a:spcPct val="100000"/>
              </a:lnSpc>
              <a:buFont typeface="Arial" panose="020B0604020202020204" pitchFamily="34" charset="0"/>
              <a:buChar char="•"/>
            </a:pPr>
            <a:r>
              <a:rPr lang="fr-FR" sz="1600" dirty="0" smtClean="0">
                <a:latin typeface="Open Sans SemiBold" panose="020B0706030804020204" pitchFamily="34" charset="0"/>
                <a:ea typeface="Open Sans SemiBold" panose="020B0706030804020204" pitchFamily="34" charset="0"/>
                <a:cs typeface="Open Sans SemiBold" panose="020B0706030804020204" pitchFamily="34" charset="0"/>
              </a:rPr>
              <a:t>Même s’il existe des </a:t>
            </a:r>
            <a:r>
              <a:rPr lang="fr-FR" sz="1600" dirty="0" smtClean="0">
                <a:latin typeface="Fira Sans SemiBold" panose="020B0703050000020004" pitchFamily="34" charset="0"/>
                <a:ea typeface="Fira Sans SemiBold" panose="020B0703050000020004" pitchFamily="34" charset="0"/>
                <a:cs typeface="Open Sans SemiBold" panose="020B0706030804020204" pitchFamily="34" charset="0"/>
              </a:rPr>
              <a:t>« </a:t>
            </a:r>
            <a:r>
              <a:rPr lang="fr-FR" sz="1600" dirty="0">
                <a:latin typeface="Fira Sans SemiBold" panose="020B0703050000020004" pitchFamily="34" charset="0"/>
                <a:ea typeface="Fira Sans SemiBold" panose="020B0703050000020004" pitchFamily="34" charset="0"/>
                <a:cs typeface="Open Sans SemiBold" panose="020B0706030804020204" pitchFamily="34" charset="0"/>
              </a:rPr>
              <a:t>meilleures pratiques </a:t>
            </a:r>
            <a:r>
              <a:rPr lang="fr-FR" sz="1600" dirty="0" smtClean="0">
                <a:latin typeface="Fira Sans SemiBold" panose="020B0703050000020004" pitchFamily="34" charset="0"/>
                <a:ea typeface="Fira Sans SemiBold" panose="020B0703050000020004" pitchFamily="34" charset="0"/>
                <a:cs typeface="Open Sans SemiBold" panose="020B0706030804020204" pitchFamily="34" charset="0"/>
              </a:rPr>
              <a:t>» </a:t>
            </a:r>
            <a:r>
              <a:rPr lang="fr-FR" sz="1600" dirty="0" smtClean="0">
                <a:latin typeface="Open Sans SemiBold" panose="020B0706030804020204" pitchFamily="34" charset="0"/>
                <a:ea typeface="Open Sans SemiBold" panose="020B0706030804020204" pitchFamily="34" charset="0"/>
                <a:cs typeface="Open Sans SemiBold" panose="020B0706030804020204" pitchFamily="34" charset="0"/>
              </a:rPr>
              <a:t>quant à la langue </a:t>
            </a:r>
            <a:r>
              <a:rPr lang="fr-FR" sz="1600" dirty="0">
                <a:latin typeface="Open Sans SemiBold" panose="020B0706030804020204" pitchFamily="34" charset="0"/>
                <a:ea typeface="Open Sans SemiBold" panose="020B0706030804020204" pitchFamily="34" charset="0"/>
                <a:cs typeface="Open Sans SemiBold" panose="020B0706030804020204" pitchFamily="34" charset="0"/>
              </a:rPr>
              <a:t>la plus </a:t>
            </a:r>
            <a:r>
              <a:rPr lang="fr-FR" sz="1600" dirty="0" smtClean="0">
                <a:latin typeface="Open Sans SemiBold" panose="020B0706030804020204" pitchFamily="34" charset="0"/>
                <a:ea typeface="Open Sans SemiBold" panose="020B0706030804020204" pitchFamily="34" charset="0"/>
                <a:cs typeface="Open Sans SemiBold" panose="020B0706030804020204" pitchFamily="34" charset="0"/>
              </a:rPr>
              <a:t>inclusive, les personnes ont le droit de se décrire comme bon leur semble.</a:t>
            </a:r>
          </a:p>
          <a:p>
            <a:pPr lvl="1">
              <a:lnSpc>
                <a:spcPct val="100000"/>
              </a:lnSpc>
              <a:buFont typeface="Arial" panose="020B0604020202020204" pitchFamily="34" charset="0"/>
              <a:buChar char="•"/>
            </a:pPr>
            <a:endParaRPr lang="fr-FR" sz="1600" dirty="0" smtClean="0">
              <a:latin typeface="Open Sans SemiBold" panose="020B0706030804020204" pitchFamily="34" charset="0"/>
              <a:ea typeface="Open Sans SemiBold" panose="020B0706030804020204" pitchFamily="34" charset="0"/>
              <a:cs typeface="Open Sans SemiBold" panose="020B0706030804020204" pitchFamily="34" charset="0"/>
            </a:endParaRPr>
          </a:p>
          <a:p>
            <a:pPr lvl="1">
              <a:lnSpc>
                <a:spcPct val="100000"/>
              </a:lnSpc>
              <a:buFont typeface="Arial" panose="020B0604020202020204" pitchFamily="34" charset="0"/>
              <a:buChar char="•"/>
            </a:pPr>
            <a:r>
              <a:rPr lang="fr-FR" sz="1600" dirty="0" smtClean="0">
                <a:latin typeface="Open Sans SemiBold" panose="020B0706030804020204" pitchFamily="34" charset="0"/>
                <a:ea typeface="Open Sans SemiBold" panose="020B0706030804020204" pitchFamily="34" charset="0"/>
                <a:cs typeface="Open Sans SemiBold" panose="020B0706030804020204" pitchFamily="34" charset="0"/>
              </a:rPr>
              <a:t>La manière de respecter la personne et de la conforter dans ses choix est d’adopter le langage qu’elle utilise pour se décrire.</a:t>
            </a:r>
          </a:p>
          <a:p>
            <a:r>
              <a:rPr lang="en-US" sz="1800" dirty="0"/>
              <a:t/>
            </a:r>
            <a:br>
              <a:rPr lang="en-US" sz="1800" dirty="0"/>
            </a:br>
            <a:endParaRPr lang="en-US" sz="1800" dirty="0"/>
          </a:p>
        </p:txBody>
      </p:sp>
      <p:pic>
        <p:nvPicPr>
          <p:cNvPr id="4" name="Picture 3"/>
          <p:cNvPicPr>
            <a:picLocks noChangeAspect="1"/>
          </p:cNvPicPr>
          <p:nvPr>
            <p:custDataLst>
              <p:tags r:id="rId4"/>
            </p:custDataLst>
          </p:nvPr>
        </p:nvPicPr>
        <p:blipFill>
          <a:blip r:embed="rId7">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1210332726"/>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1051285" y="1000136"/>
            <a:ext cx="9144000" cy="2120994"/>
          </a:xfrm>
        </p:spPr>
        <p:txBody>
          <a:bodyPr/>
          <a:lstStyle/>
          <a:p>
            <a:r>
              <a:rPr lang="fr-FR" dirty="0" smtClean="0">
                <a:latin typeface="Fira Sans SemiBold" panose="020B0703050000020004" pitchFamily="34" charset="0"/>
                <a:ea typeface="Fira Sans SemiBold" panose="020B0703050000020004" pitchFamily="34" charset="0"/>
              </a:rPr>
              <a:t>Oui, vous ferez des erreurs</a:t>
            </a:r>
            <a:endParaRPr lang="fr-FR" dirty="0">
              <a:latin typeface="Fira Sans SemiBold" panose="020B0703050000020004" pitchFamily="34" charset="0"/>
              <a:ea typeface="Fira Sans SemiBold" panose="020B0703050000020004" pitchFamily="34" charset="0"/>
            </a:endParaRPr>
          </a:p>
        </p:txBody>
      </p:sp>
      <p:sp>
        <p:nvSpPr>
          <p:cNvPr id="3" name="Slide Number Placeholder 2"/>
          <p:cNvSpPr>
            <a:spLocks noGrp="1"/>
          </p:cNvSpPr>
          <p:nvPr>
            <p:ph type="sldNum" sz="quarter" idx="12"/>
            <p:custDataLst>
              <p:tags r:id="rId3"/>
            </p:custDataLst>
          </p:nvPr>
        </p:nvSpPr>
        <p:spPr/>
        <p:txBody>
          <a:bodyPr/>
          <a:lstStyle/>
          <a:p>
            <a:fld id="{1ECEE783-4751-3447-A075-565592F019DC}" type="slidenum">
              <a:rPr lang="en-US" smtClean="0"/>
              <a:t>27</a:t>
            </a:fld>
            <a:endParaRPr lang="en-US"/>
          </a:p>
        </p:txBody>
      </p:sp>
      <p:sp>
        <p:nvSpPr>
          <p:cNvPr id="4" name="Rectangle 3"/>
          <p:cNvSpPr/>
          <p:nvPr>
            <p:custDataLst>
              <p:tags r:id="rId4"/>
            </p:custDataLst>
          </p:nvPr>
        </p:nvSpPr>
        <p:spPr>
          <a:xfrm>
            <a:off x="1400909" y="3360174"/>
            <a:ext cx="9144000" cy="2523768"/>
          </a:xfrm>
          <a:prstGeom prst="rect">
            <a:avLst/>
          </a:prstGeom>
        </p:spPr>
        <p:txBody>
          <a:bodyPr wrap="square">
            <a:spAutoFit/>
          </a:bodyPr>
          <a:lstStyle/>
          <a:p>
            <a:pPr lvl="1" fontAlgn="base">
              <a:spcBef>
                <a:spcPts val="1000"/>
              </a:spcBef>
              <a:spcAft>
                <a:spcPts val="1200"/>
              </a:spcAft>
              <a:buFont typeface="Arial" panose="020B0604020202020204" pitchFamily="34" charset="0"/>
              <a:buChar char="•"/>
            </a:pPr>
            <a:r>
              <a:rPr lang="en-US" b="1" dirty="0" smtClean="0">
                <a:solidFill>
                  <a:schemeClr val="bg1">
                    <a:lumMod val="50000"/>
                  </a:schemeClr>
                </a:solidFill>
                <a:latin typeface="Fira Sans SemiBold" panose="020B0703050000020004" pitchFamily="34" charset="0"/>
                <a:ea typeface="Fira Sans SemiBold" panose="020B0703050000020004" pitchFamily="34" charset="0"/>
              </a:rPr>
              <a:t> </a:t>
            </a:r>
            <a:r>
              <a:rPr lang="fr-FR" b="1" dirty="0" smtClean="0">
                <a:solidFill>
                  <a:schemeClr val="bg1">
                    <a:lumMod val="50000"/>
                  </a:schemeClr>
                </a:solidFill>
                <a:latin typeface="Fira Sans SemiBold" panose="020B0703050000020004" pitchFamily="34" charset="0"/>
                <a:ea typeface="Fira Sans SemiBold" panose="020B0703050000020004" pitchFamily="34" charset="0"/>
              </a:rPr>
              <a:t>Non, vous n’êtes pas une mauvaise personne pour autant.</a:t>
            </a:r>
          </a:p>
          <a:p>
            <a:pPr lvl="1" fontAlgn="base">
              <a:spcAft>
                <a:spcPts val="1200"/>
              </a:spcAft>
              <a:buFont typeface="Arial" panose="020B0604020202020204" pitchFamily="34" charset="0"/>
              <a:buChar char="•"/>
            </a:pPr>
            <a:r>
              <a:rPr lang="fr-FR" b="1" dirty="0" smtClean="0">
                <a:solidFill>
                  <a:schemeClr val="bg1">
                    <a:lumMod val="50000"/>
                  </a:schemeClr>
                </a:solidFill>
                <a:latin typeface="Fira Sans SemiBold" panose="020B0703050000020004" pitchFamily="34" charset="0"/>
                <a:ea typeface="Fira Sans SemiBold" panose="020B0703050000020004" pitchFamily="34" charset="0"/>
              </a:rPr>
              <a:t> Oui, cela nous blessera et nous pourrions réagir en conséquence. </a:t>
            </a:r>
            <a:endParaRPr lang="fr-FR" sz="1400" dirty="0" smtClean="0">
              <a:solidFill>
                <a:schemeClr val="bg1">
                  <a:lumMod val="50000"/>
                </a:schemeClr>
              </a:solidFill>
              <a:latin typeface="Fira Sans SemiBold" panose="020B0703050000020004" pitchFamily="34" charset="0"/>
              <a:ea typeface="Fira Sans SemiBold" panose="020B0703050000020004" pitchFamily="34" charset="0"/>
            </a:endParaRPr>
          </a:p>
          <a:p>
            <a:pPr lvl="1" fontAlgn="base">
              <a:spcAft>
                <a:spcPts val="1200"/>
              </a:spcAft>
              <a:buFont typeface="Arial" panose="020B0604020202020204" pitchFamily="34" charset="0"/>
              <a:buChar char="•"/>
            </a:pPr>
            <a:r>
              <a:rPr lang="fr-FR" b="1" dirty="0" smtClean="0">
                <a:solidFill>
                  <a:schemeClr val="bg1">
                    <a:lumMod val="50000"/>
                  </a:schemeClr>
                </a:solidFill>
                <a:latin typeface="Fira Sans SemiBold" panose="020B0703050000020004" pitchFamily="34" charset="0"/>
                <a:ea typeface="Fira Sans SemiBold" panose="020B0703050000020004" pitchFamily="34" charset="0"/>
              </a:rPr>
              <a:t> Non, ce n’est pas une réponse inappropriée</a:t>
            </a:r>
            <a:r>
              <a:rPr lang="fr-FR" sz="1400" b="1" dirty="0" smtClean="0">
                <a:solidFill>
                  <a:schemeClr val="bg1">
                    <a:lumMod val="50000"/>
                  </a:schemeClr>
                </a:solidFill>
                <a:latin typeface="Fira Sans SemiBold" panose="020B0703050000020004" pitchFamily="34" charset="0"/>
                <a:ea typeface="Fira Sans SemiBold" panose="020B0703050000020004" pitchFamily="34" charset="0"/>
              </a:rPr>
              <a:t>.</a:t>
            </a:r>
            <a:endParaRPr lang="fr-FR" sz="1400" dirty="0" smtClean="0">
              <a:solidFill>
                <a:schemeClr val="bg1">
                  <a:lumMod val="50000"/>
                </a:schemeClr>
              </a:solidFill>
              <a:latin typeface="Fira Sans SemiBold" panose="020B0703050000020004" pitchFamily="34" charset="0"/>
              <a:ea typeface="Fira Sans SemiBold" panose="020B0703050000020004" pitchFamily="34" charset="0"/>
            </a:endParaRPr>
          </a:p>
          <a:p>
            <a:pPr lvl="1" fontAlgn="base">
              <a:spcAft>
                <a:spcPts val="1200"/>
              </a:spcAft>
              <a:buFont typeface="Arial" panose="020B0604020202020204" pitchFamily="34" charset="0"/>
              <a:buChar char="•"/>
            </a:pPr>
            <a:r>
              <a:rPr lang="fr-FR" b="1" dirty="0" smtClean="0">
                <a:solidFill>
                  <a:schemeClr val="bg1">
                    <a:lumMod val="50000"/>
                  </a:schemeClr>
                </a:solidFill>
                <a:latin typeface="Fira Sans SemiBold" panose="020B0703050000020004" pitchFamily="34" charset="0"/>
                <a:ea typeface="Fira Sans SemiBold" panose="020B0703050000020004" pitchFamily="34" charset="0"/>
              </a:rPr>
              <a:t> Oui, nous voulons que vous poursuiviez. </a:t>
            </a:r>
          </a:p>
          <a:p>
            <a:pPr lvl="1" fontAlgn="base">
              <a:spcAft>
                <a:spcPts val="1200"/>
              </a:spcAft>
              <a:buFont typeface="Arial" panose="020B0604020202020204" pitchFamily="34" charset="0"/>
              <a:buChar char="•"/>
            </a:pPr>
            <a:r>
              <a:rPr lang="fr-FR" b="1" dirty="0" smtClean="0">
                <a:solidFill>
                  <a:schemeClr val="bg1">
                    <a:lumMod val="50000"/>
                  </a:schemeClr>
                </a:solidFill>
                <a:latin typeface="Fira Sans SemiBold" panose="020B0703050000020004" pitchFamily="34" charset="0"/>
                <a:ea typeface="Fira Sans SemiBold" panose="020B0703050000020004" pitchFamily="34" charset="0"/>
              </a:rPr>
              <a:t> Non, vous n’êtes pas en cause.</a:t>
            </a:r>
          </a:p>
          <a:p>
            <a:pPr lvl="1" fontAlgn="base">
              <a:spcAft>
                <a:spcPts val="1200"/>
              </a:spcAft>
              <a:buFont typeface="Arial" panose="020B0604020202020204" pitchFamily="34" charset="0"/>
              <a:buChar char="•"/>
            </a:pPr>
            <a:r>
              <a:rPr lang="fr-FR" b="1" dirty="0" smtClean="0">
                <a:solidFill>
                  <a:schemeClr val="bg1">
                    <a:lumMod val="50000"/>
                  </a:schemeClr>
                </a:solidFill>
                <a:latin typeface="Fira Sans SemiBold" panose="020B0703050000020004" pitchFamily="34" charset="0"/>
                <a:ea typeface="Fira Sans SemiBold" panose="020B0703050000020004" pitchFamily="34" charset="0"/>
              </a:rPr>
              <a:t> Oui, vous pouvez apprendre et vous améliorer. </a:t>
            </a:r>
            <a:endParaRPr lang="fr-FR" sz="1400" b="0" i="0" u="none" strike="noStrike" dirty="0">
              <a:solidFill>
                <a:schemeClr val="bg1">
                  <a:lumMod val="50000"/>
                </a:schemeClr>
              </a:solidFill>
              <a:effectLst/>
              <a:latin typeface="Fira Sans SemiBold" panose="020B0703050000020004" pitchFamily="34" charset="0"/>
              <a:ea typeface="Fira Sans SemiBold" panose="020B0703050000020004" pitchFamily="34" charset="0"/>
            </a:endParaRPr>
          </a:p>
        </p:txBody>
      </p:sp>
      <p:pic>
        <p:nvPicPr>
          <p:cNvPr id="5" name="Picture 4"/>
          <p:cNvPicPr>
            <a:picLocks noChangeAspect="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1097021498"/>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custDataLst>
              <p:tags r:id="rId2"/>
            </p:custDataLst>
          </p:nvPr>
        </p:nvSpPr>
        <p:spPr>
          <a:xfrm>
            <a:off x="1395958" y="2198510"/>
            <a:ext cx="8814841" cy="4351338"/>
          </a:xfrm>
        </p:spPr>
        <p:txBody>
          <a:bodyPr/>
          <a:lstStyle/>
          <a:p>
            <a:pPr fontAlgn="base">
              <a:lnSpc>
                <a:spcPct val="100000"/>
              </a:lnSpc>
            </a:pPr>
            <a:r>
              <a:rPr lang="fr-FR" sz="2400" dirty="0" smtClean="0"/>
              <a:t>Si nous reconnaissons que les communautés </a:t>
            </a:r>
            <a:r>
              <a:rPr lang="fr-FR" sz="2400" dirty="0" err="1" smtClean="0"/>
              <a:t>trans</a:t>
            </a:r>
            <a:r>
              <a:rPr lang="fr-FR" sz="2400" dirty="0" smtClean="0"/>
              <a:t> sont des plus diversifiées, nous devons aussi admettre qu’aucun atelier et guide sur le langage est à même d’outiller à la perfection les prestataires pour </a:t>
            </a:r>
            <a:r>
              <a:rPr lang="fr-FR" sz="2400" dirty="0"/>
              <a:t>qu’ils puissent </a:t>
            </a:r>
            <a:r>
              <a:rPr lang="fr-FR" sz="2400" dirty="0" smtClean="0"/>
              <a:t>appuyer </a:t>
            </a:r>
            <a:r>
              <a:rPr lang="fr-FR" sz="2400" dirty="0"/>
              <a:t>adéquatement </a:t>
            </a:r>
            <a:r>
              <a:rPr lang="fr-FR" sz="2400" dirty="0" smtClean="0"/>
              <a:t>une </a:t>
            </a:r>
            <a:r>
              <a:rPr lang="fr-FR" sz="2400" dirty="0"/>
              <a:t>population aussi </a:t>
            </a:r>
            <a:r>
              <a:rPr lang="fr-FR" sz="2400" dirty="0" smtClean="0"/>
              <a:t>diversifiée.</a:t>
            </a:r>
          </a:p>
          <a:p>
            <a:pPr fontAlgn="base">
              <a:lnSpc>
                <a:spcPct val="100000"/>
              </a:lnSpc>
            </a:pPr>
            <a:endParaRPr lang="fr-FR" sz="2400" dirty="0" smtClean="0"/>
          </a:p>
          <a:p>
            <a:pPr fontAlgn="base">
              <a:lnSpc>
                <a:spcPct val="100000"/>
              </a:lnSpc>
            </a:pPr>
            <a:r>
              <a:rPr lang="fr-FR" sz="2400" dirty="0" smtClean="0"/>
              <a:t>Ce webinaire vous fournit un cadre et certains renseignements pratiques sur la manière d’appuyer les </a:t>
            </a:r>
            <a:r>
              <a:rPr lang="fr-FR" sz="2400" dirty="0"/>
              <a:t>communautés </a:t>
            </a:r>
            <a:r>
              <a:rPr lang="fr-FR" sz="2400" dirty="0" smtClean="0"/>
              <a:t>et la clientèle </a:t>
            </a:r>
            <a:r>
              <a:rPr lang="fr-FR" sz="2400" dirty="0" err="1" smtClean="0"/>
              <a:t>trans</a:t>
            </a:r>
            <a:r>
              <a:rPr lang="fr-FR" sz="2400" dirty="0" smtClean="0"/>
              <a:t>.</a:t>
            </a:r>
          </a:p>
          <a:p>
            <a:endParaRPr lang="en-US" dirty="0"/>
          </a:p>
        </p:txBody>
      </p:sp>
      <p:sp>
        <p:nvSpPr>
          <p:cNvPr id="3" name="Slide Number Placeholder 2"/>
          <p:cNvSpPr>
            <a:spLocks noGrp="1"/>
          </p:cNvSpPr>
          <p:nvPr>
            <p:ph type="sldNum" sz="quarter" idx="12"/>
            <p:custDataLst>
              <p:tags r:id="rId3"/>
            </p:custDataLst>
          </p:nvPr>
        </p:nvSpPr>
        <p:spPr/>
        <p:txBody>
          <a:bodyPr/>
          <a:lstStyle/>
          <a:p>
            <a:fld id="{1ECEE783-4751-3447-A075-565592F019DC}" type="slidenum">
              <a:rPr lang="en-US" smtClean="0"/>
              <a:t>28</a:t>
            </a:fld>
            <a:endParaRPr lang="en-US"/>
          </a:p>
        </p:txBody>
      </p:sp>
      <p:sp>
        <p:nvSpPr>
          <p:cNvPr id="4" name="Title 3"/>
          <p:cNvSpPr>
            <a:spLocks noGrp="1"/>
          </p:cNvSpPr>
          <p:nvPr>
            <p:ph type="title"/>
            <p:custDataLst>
              <p:tags r:id="rId4"/>
            </p:custDataLst>
          </p:nvPr>
        </p:nvSpPr>
        <p:spPr>
          <a:xfrm>
            <a:off x="1395959" y="866582"/>
            <a:ext cx="10346029" cy="725151"/>
          </a:xfrm>
        </p:spPr>
        <p:txBody>
          <a:bodyPr/>
          <a:lstStyle/>
          <a:p>
            <a:r>
              <a:rPr lang="fr-FR" sz="3600" dirty="0" smtClean="0">
                <a:latin typeface="Open Sans Light" panose="020B0306030504020204" pitchFamily="34" charset="0"/>
                <a:ea typeface="Open Sans Light" panose="020B0306030504020204" pitchFamily="34" charset="0"/>
                <a:cs typeface="Open Sans Light" panose="020B0306030504020204" pitchFamily="34" charset="0"/>
              </a:rPr>
              <a:t>Éléments constitutifs des </a:t>
            </a:r>
            <a:r>
              <a:rPr lang="fr-FR" sz="3600" dirty="0" smtClean="0">
                <a:latin typeface="Open Sans SemiBold" panose="020B0706030804020204" pitchFamily="34" charset="0"/>
                <a:ea typeface="Open Sans SemiBold" panose="020B0706030804020204" pitchFamily="34" charset="0"/>
                <a:cs typeface="Open Sans SemiBold" panose="020B0706030804020204" pitchFamily="34" charset="0"/>
              </a:rPr>
              <a:t>soins adaptés aux réalités des personnes </a:t>
            </a:r>
            <a:r>
              <a:rPr lang="fr-FR" sz="3600" dirty="0" err="1" smtClean="0">
                <a:latin typeface="Open Sans SemiBold" panose="020B0706030804020204" pitchFamily="34" charset="0"/>
                <a:ea typeface="Open Sans SemiBold" panose="020B0706030804020204" pitchFamily="34" charset="0"/>
                <a:cs typeface="Open Sans SemiBold" panose="020B0706030804020204" pitchFamily="34" charset="0"/>
              </a:rPr>
              <a:t>trans</a:t>
            </a:r>
            <a:endParaRPr lang="fr-FR" sz="3600" dirty="0">
              <a:latin typeface="Open Sans SemiBold" panose="020B0706030804020204" pitchFamily="34" charset="0"/>
              <a:ea typeface="Open Sans SemiBold" panose="020B0706030804020204" pitchFamily="34" charset="0"/>
              <a:cs typeface="Open Sans SemiBold" panose="020B0706030804020204" pitchFamily="34" charset="0"/>
            </a:endParaRPr>
          </a:p>
        </p:txBody>
      </p:sp>
      <p:pic>
        <p:nvPicPr>
          <p:cNvPr id="5" name="Picture 4"/>
          <p:cNvPicPr>
            <a:picLocks noChangeAspect="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740929083"/>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p:txBody>
          <a:bodyPr/>
          <a:lstStyle/>
          <a:p>
            <a:r>
              <a:rPr lang="en-US" dirty="0" smtClean="0">
                <a:latin typeface="Open Sans Light" panose="020B0306030504020204" pitchFamily="34" charset="0"/>
                <a:ea typeface="Open Sans Light" panose="020B0306030504020204" pitchFamily="34" charset="0"/>
                <a:cs typeface="Open Sans Light" panose="020B0306030504020204" pitchFamily="34" charset="0"/>
              </a:rPr>
              <a:t>Place au</a:t>
            </a:r>
            <a:r>
              <a:rPr lang="en-US" dirty="0" smtClean="0"/>
              <a:t/>
            </a:r>
            <a:br>
              <a:rPr lang="en-US" dirty="0" smtClean="0"/>
            </a:br>
            <a:r>
              <a:rPr lang="en-US" dirty="0" err="1" smtClean="0">
                <a:latin typeface="Open Sans SemiBold" panose="020B0706030804020204" pitchFamily="34" charset="0"/>
                <a:ea typeface="Open Sans SemiBold" panose="020B0706030804020204" pitchFamily="34" charset="0"/>
                <a:cs typeface="Open Sans SemiBold" panose="020B0706030804020204" pitchFamily="34" charset="0"/>
              </a:rPr>
              <a:t>contexte</a:t>
            </a:r>
            <a:r>
              <a:rPr lang="en-US" dirty="0">
                <a:latin typeface="Open Sans SemiBold" panose="020B0706030804020204" pitchFamily="34" charset="0"/>
                <a:ea typeface="Open Sans SemiBold" panose="020B0706030804020204" pitchFamily="34" charset="0"/>
                <a:cs typeface="Open Sans SemiBold" panose="020B0706030804020204" pitchFamily="34" charset="0"/>
              </a:rPr>
              <a:t> du </a:t>
            </a:r>
            <a:r>
              <a:rPr lang="en-US" dirty="0" err="1">
                <a:latin typeface="Open Sans SemiBold" panose="020B0706030804020204" pitchFamily="34" charset="0"/>
                <a:ea typeface="Open Sans SemiBold" panose="020B0706030804020204" pitchFamily="34" charset="0"/>
                <a:cs typeface="Open Sans SemiBold" panose="020B0706030804020204" pitchFamily="34" charset="0"/>
              </a:rPr>
              <a:t>CBEJO</a:t>
            </a:r>
            <a:r>
              <a:rPr lang="en-US" dirty="0">
                <a:latin typeface="Open Sans SemiBold" panose="020B0706030804020204" pitchFamily="34" charset="0"/>
                <a:ea typeface="Open Sans SemiBold" panose="020B0706030804020204" pitchFamily="34" charset="0"/>
                <a:cs typeface="Open Sans SemiBold" panose="020B0706030804020204" pitchFamily="34" charset="0"/>
              </a:rPr>
              <a:t> </a:t>
            </a:r>
          </a:p>
        </p:txBody>
      </p:sp>
      <p:sp>
        <p:nvSpPr>
          <p:cNvPr id="3" name="Subtitle 2"/>
          <p:cNvSpPr>
            <a:spLocks noGrp="1"/>
          </p:cNvSpPr>
          <p:nvPr>
            <p:ph type="subTitle" idx="1"/>
            <p:custDataLst>
              <p:tags r:id="rId3"/>
            </p:custDataLst>
          </p:nvPr>
        </p:nvSpPr>
        <p:spPr/>
        <p:txBody>
          <a:bodyPr/>
          <a:lstStyle/>
          <a:p>
            <a:r>
              <a:rPr lang="en-US" smtClean="0">
                <a:latin typeface="Fira Sans SemiBold" panose="020B0703050000020004" pitchFamily="34" charset="0"/>
                <a:ea typeface="Fira Sans SemiBold" panose="020B0703050000020004" pitchFamily="34" charset="0"/>
              </a:rPr>
              <a:t>5</a:t>
            </a:r>
            <a:endParaRPr lang="en-US">
              <a:latin typeface="Fira Sans SemiBold" panose="020B0703050000020004" pitchFamily="34" charset="0"/>
              <a:ea typeface="Fira Sans SemiBold" panose="020B0703050000020004" pitchFamily="34" charset="0"/>
            </a:endParaRPr>
          </a:p>
        </p:txBody>
      </p:sp>
      <p:sp>
        <p:nvSpPr>
          <p:cNvPr id="4" name="Slide Number Placeholder 3"/>
          <p:cNvSpPr>
            <a:spLocks noGrp="1"/>
          </p:cNvSpPr>
          <p:nvPr>
            <p:ph type="sldNum" sz="quarter" idx="12"/>
            <p:custDataLst>
              <p:tags r:id="rId4"/>
            </p:custDataLst>
          </p:nvPr>
        </p:nvSpPr>
        <p:spPr/>
        <p:txBody>
          <a:bodyPr/>
          <a:lstStyle/>
          <a:p>
            <a:fld id="{1ECEE783-4751-3447-A075-565592F019DC}" type="slidenum">
              <a:rPr lang="en-US" smtClean="0"/>
              <a:t>29</a:t>
            </a:fld>
            <a:endParaRPr lang="en-US"/>
          </a:p>
        </p:txBody>
      </p:sp>
    </p:spTree>
    <p:custDataLst>
      <p:tags r:id="rId1"/>
    </p:custDataLst>
    <p:extLst>
      <p:ext uri="{BB962C8B-B14F-4D97-AF65-F5344CB8AC3E}">
        <p14:creationId xmlns:p14="http://schemas.microsoft.com/office/powerpoint/2010/main" val="842721695"/>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839788" y="2315845"/>
            <a:ext cx="10515600" cy="1325563"/>
          </a:xfrm>
        </p:spPr>
        <p:txBody>
          <a:bodyPr/>
          <a:lstStyle/>
          <a:p>
            <a:r>
              <a:rPr lang="fr-CA" dirty="0" smtClean="0">
                <a:solidFill>
                  <a:srgbClr val="12B7C8"/>
                </a:solidFill>
                <a:latin typeface="Open Sans Light" panose="020B0306030504020204" pitchFamily="34" charset="0"/>
                <a:ea typeface="Open Sans Light" panose="020B0306030504020204" pitchFamily="34" charset="0"/>
                <a:cs typeface="Open Sans Light" panose="020B0306030504020204" pitchFamily="34" charset="0"/>
              </a:rPr>
              <a:t>Reconnaissance du territoire </a:t>
            </a:r>
            <a:endParaRPr lang="fr-CA" dirty="0">
              <a:solidFill>
                <a:srgbClr val="12B7C8"/>
              </a:solidFill>
              <a:latin typeface="Open Sans Light" panose="020B0306030504020204" pitchFamily="34" charset="0"/>
              <a:ea typeface="Open Sans Light" panose="020B0306030504020204" pitchFamily="34" charset="0"/>
              <a:cs typeface="Open Sans Light" panose="020B0306030504020204" pitchFamily="34" charset="0"/>
            </a:endParaRPr>
          </a:p>
        </p:txBody>
      </p:sp>
      <p:pic>
        <p:nvPicPr>
          <p:cNvPr id="8" name="Picture 7"/>
          <p:cNvPicPr>
            <a:picLocks noChangeAspect="1"/>
          </p:cNvPicPr>
          <p:nvPr>
            <p:custDataLst>
              <p:tags r:id="rId3"/>
            </p:custDataLst>
          </p:nvPr>
        </p:nvPicPr>
        <p:blipFill>
          <a:blip r:embed="rId6">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220847154"/>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custDataLst>
              <p:tags r:id="rId2"/>
            </p:custDataLst>
          </p:nvPr>
        </p:nvSpPr>
        <p:spPr>
          <a:xfrm>
            <a:off x="1354926" y="1682692"/>
            <a:ext cx="9667035" cy="4351338"/>
          </a:xfrm>
        </p:spPr>
        <p:txBody>
          <a:bodyPr>
            <a:normAutofit/>
          </a:bodyPr>
          <a:lstStyle/>
          <a:p>
            <a:pPr fontAlgn="base">
              <a:lnSpc>
                <a:spcPct val="100000"/>
              </a:lnSpc>
            </a:pPr>
            <a:r>
              <a:rPr lang="fr-FR" dirty="0" smtClean="0"/>
              <a:t>Il est de la plus haute importance de créer un climat d’inclusion dès que la jeune personne franchit la porte. La première impression est capitale et elle permet d’établir la confiance dès le départ. </a:t>
            </a:r>
          </a:p>
          <a:p>
            <a:pPr lvl="1" fontAlgn="base"/>
            <a:r>
              <a:rPr lang="fr-FR" dirty="0" smtClean="0">
                <a:latin typeface="Open Sans SemiBold" panose="020B0706030804020204" pitchFamily="34" charset="0"/>
                <a:ea typeface="Open Sans SemiBold" panose="020B0706030804020204" pitchFamily="34" charset="0"/>
                <a:cs typeface="Open Sans SemiBold" panose="020B0706030804020204" pitchFamily="34" charset="0"/>
              </a:rPr>
              <a:t>Respecter les pronoms choisis.</a:t>
            </a:r>
          </a:p>
          <a:p>
            <a:pPr lvl="1" fontAlgn="base"/>
            <a:r>
              <a:rPr lang="fr-FR" dirty="0" smtClean="0">
                <a:latin typeface="Open Sans SemiBold" panose="020B0706030804020204" pitchFamily="34" charset="0"/>
                <a:ea typeface="Open Sans SemiBold" panose="020B0706030804020204" pitchFamily="34" charset="0"/>
                <a:cs typeface="Open Sans SemiBold" panose="020B0706030804020204" pitchFamily="34" charset="0"/>
              </a:rPr>
              <a:t>Utiliser le nom choisi plutôt que le nom officiel. </a:t>
            </a:r>
          </a:p>
          <a:p>
            <a:pPr lvl="1" fontAlgn="base"/>
            <a:r>
              <a:rPr lang="fr-FR" dirty="0" smtClean="0">
                <a:latin typeface="Open Sans SemiBold" panose="020B0706030804020204" pitchFamily="34" charset="0"/>
                <a:ea typeface="Open Sans SemiBold" panose="020B0706030804020204" pitchFamily="34" charset="0"/>
                <a:cs typeface="Open Sans SemiBold" panose="020B0706030804020204" pitchFamily="34" charset="0"/>
              </a:rPr>
              <a:t>Assurer la confidentialité des renseignements .</a:t>
            </a:r>
          </a:p>
          <a:p>
            <a:pPr lvl="1" fontAlgn="base"/>
            <a:endParaRPr lang="fr-FR" dirty="0" smtClean="0"/>
          </a:p>
          <a:p>
            <a:pPr fontAlgn="base"/>
            <a:r>
              <a:rPr lang="fr-FR" dirty="0" smtClean="0"/>
              <a:t>Comment établir un sentiment de confiance dès que se présente la personne ?</a:t>
            </a:r>
          </a:p>
          <a:p>
            <a:pPr lvl="1" fontAlgn="base"/>
            <a:r>
              <a:rPr lang="fr-FR" dirty="0" smtClean="0">
                <a:latin typeface="Open Sans SemiBold" panose="020B0706030804020204" pitchFamily="34" charset="0"/>
                <a:ea typeface="Open Sans SemiBold" panose="020B0706030804020204" pitchFamily="34" charset="0"/>
                <a:cs typeface="Open Sans SemiBold" panose="020B0706030804020204" pitchFamily="34" charset="0"/>
              </a:rPr>
              <a:t>Avoir des membres de l’équipe qui représentent la diversité. </a:t>
            </a:r>
          </a:p>
          <a:p>
            <a:pPr lvl="1" fontAlgn="base"/>
            <a:r>
              <a:rPr lang="fr-FR" dirty="0" smtClean="0">
                <a:latin typeface="Open Sans SemiBold" panose="020B0706030804020204" pitchFamily="34" charset="0"/>
                <a:ea typeface="Open Sans SemiBold" panose="020B0706030804020204" pitchFamily="34" charset="0"/>
                <a:cs typeface="Open Sans SemiBold" panose="020B0706030804020204" pitchFamily="34" charset="0"/>
              </a:rPr>
              <a:t>S’assurer d’apposer des collants et des affiches arborant l’arc en ciel, etc.</a:t>
            </a:r>
          </a:p>
          <a:p>
            <a:pPr lvl="1" fontAlgn="base"/>
            <a:r>
              <a:rPr lang="fr-FR" dirty="0" smtClean="0">
                <a:latin typeface="Open Sans SemiBold" panose="020B0706030804020204" pitchFamily="34" charset="0"/>
                <a:ea typeface="Open Sans SemiBold" panose="020B0706030804020204" pitchFamily="34" charset="0"/>
                <a:cs typeface="Open Sans SemiBold" panose="020B0706030804020204" pitchFamily="34" charset="0"/>
              </a:rPr>
              <a:t>Accueillir la personne avec des salutations chaleureuses.</a:t>
            </a:r>
          </a:p>
          <a:p>
            <a:pPr lvl="1" fontAlgn="base"/>
            <a:endParaRPr lang="fr-FR" dirty="0" smtClean="0"/>
          </a:p>
          <a:p>
            <a:pPr fontAlgn="base"/>
            <a:r>
              <a:rPr lang="fr-FR" dirty="0" smtClean="0"/>
              <a:t>Processus d’accueil</a:t>
            </a:r>
            <a:endParaRPr lang="fr-FR" dirty="0"/>
          </a:p>
        </p:txBody>
      </p:sp>
      <p:sp>
        <p:nvSpPr>
          <p:cNvPr id="3" name="Slide Number Placeholder 2"/>
          <p:cNvSpPr>
            <a:spLocks noGrp="1"/>
          </p:cNvSpPr>
          <p:nvPr>
            <p:ph type="sldNum" sz="quarter" idx="12"/>
            <p:custDataLst>
              <p:tags r:id="rId3"/>
            </p:custDataLst>
          </p:nvPr>
        </p:nvSpPr>
        <p:spPr/>
        <p:txBody>
          <a:bodyPr/>
          <a:lstStyle/>
          <a:p>
            <a:fld id="{1ECEE783-4751-3447-A075-565592F019DC}" type="slidenum">
              <a:rPr lang="en-US" smtClean="0"/>
              <a:t>30</a:t>
            </a:fld>
            <a:endParaRPr lang="en-US"/>
          </a:p>
        </p:txBody>
      </p:sp>
      <p:sp>
        <p:nvSpPr>
          <p:cNvPr id="4" name="Title 3"/>
          <p:cNvSpPr>
            <a:spLocks noGrp="1"/>
          </p:cNvSpPr>
          <p:nvPr>
            <p:ph type="title"/>
            <p:custDataLst>
              <p:tags r:id="rId4"/>
            </p:custDataLst>
          </p:nvPr>
        </p:nvSpPr>
        <p:spPr/>
        <p:txBody>
          <a:bodyPr/>
          <a:lstStyle/>
          <a:p>
            <a:r>
              <a:rPr lang="en-US" sz="4400" dirty="0" err="1" smtClean="0">
                <a:latin typeface="Open Sans Light" panose="020B0306030504020204" pitchFamily="34" charset="0"/>
                <a:ea typeface="Open Sans Light" panose="020B0306030504020204" pitchFamily="34" charset="0"/>
                <a:cs typeface="Open Sans Light" panose="020B0306030504020204" pitchFamily="34" charset="0"/>
              </a:rPr>
              <a:t>Accueil</a:t>
            </a:r>
            <a:endParaRPr lang="en-US" sz="4400" dirty="0">
              <a:latin typeface="Open Sans Light" panose="020B0306030504020204" pitchFamily="34" charset="0"/>
              <a:ea typeface="Open Sans Light" panose="020B0306030504020204" pitchFamily="34" charset="0"/>
              <a:cs typeface="Open Sans Light" panose="020B0306030504020204" pitchFamily="34" charset="0"/>
            </a:endParaRPr>
          </a:p>
        </p:txBody>
      </p:sp>
      <p:pic>
        <p:nvPicPr>
          <p:cNvPr id="5" name="Picture 4"/>
          <p:cNvPicPr>
            <a:picLocks noChangeAspect="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968875900"/>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387167" y="1862667"/>
            <a:ext cx="9809153" cy="3783461"/>
          </a:xfrm>
        </p:spPr>
        <p:txBody>
          <a:bodyPr/>
          <a:lstStyle/>
          <a:p>
            <a:pPr>
              <a:lnSpc>
                <a:spcPct val="100000"/>
              </a:lnSpc>
            </a:pPr>
            <a:r>
              <a:rPr lang="en-US" b="0" dirty="0" err="1" smtClean="0">
                <a:latin typeface="Open Sans SemiBold" panose="020B0706030804020204" pitchFamily="34" charset="0"/>
                <a:ea typeface="Open Sans SemiBold" panose="020B0706030804020204" pitchFamily="34" charset="0"/>
                <a:cs typeface="Open Sans SemiBold" panose="020B0706030804020204" pitchFamily="34" charset="0"/>
              </a:rPr>
              <a:t>Pourquoi</a:t>
            </a:r>
            <a:r>
              <a:rPr lang="en-US" b="0" dirty="0" smtClean="0">
                <a:latin typeface="Open Sans SemiBold" panose="020B0706030804020204" pitchFamily="34" charset="0"/>
                <a:ea typeface="Open Sans SemiBold" panose="020B0706030804020204" pitchFamily="34" charset="0"/>
                <a:cs typeface="Open Sans SemiBold" panose="020B0706030804020204" pitchFamily="34" charset="0"/>
              </a:rPr>
              <a:t> </a:t>
            </a:r>
            <a:r>
              <a:rPr lang="en-US" b="0" dirty="0" err="1" smtClean="0">
                <a:latin typeface="Open Sans SemiBold" panose="020B0706030804020204" pitchFamily="34" charset="0"/>
                <a:ea typeface="Open Sans SemiBold" panose="020B0706030804020204" pitchFamily="34" charset="0"/>
                <a:cs typeface="Open Sans SemiBold" panose="020B0706030804020204" pitchFamily="34" charset="0"/>
              </a:rPr>
              <a:t>ces</a:t>
            </a:r>
            <a:r>
              <a:rPr lang="en-US" b="0" dirty="0" smtClean="0">
                <a:latin typeface="Open Sans SemiBold" panose="020B0706030804020204" pitchFamily="34" charset="0"/>
                <a:ea typeface="Open Sans SemiBold" panose="020B0706030804020204" pitchFamily="34" charset="0"/>
                <a:cs typeface="Open Sans SemiBold" panose="020B0706030804020204" pitchFamily="34" charset="0"/>
              </a:rPr>
              <a:t>  </a:t>
            </a:r>
            <a:r>
              <a:rPr lang="en-US" b="0" dirty="0">
                <a:latin typeface="Open Sans SemiBold" panose="020B0706030804020204" pitchFamily="34" charset="0"/>
                <a:ea typeface="Open Sans SemiBold" panose="020B0706030804020204" pitchFamily="34" charset="0"/>
                <a:cs typeface="Open Sans SemiBold" panose="020B0706030804020204" pitchFamily="34" charset="0"/>
              </a:rPr>
              <a:t>questions </a:t>
            </a:r>
            <a:r>
              <a:rPr lang="en-US" b="0" dirty="0" err="1" smtClean="0">
                <a:latin typeface="Open Sans SemiBold" panose="020B0706030804020204" pitchFamily="34" charset="0"/>
                <a:ea typeface="Open Sans SemiBold" panose="020B0706030804020204" pitchFamily="34" charset="0"/>
                <a:cs typeface="Open Sans SemiBold" panose="020B0706030804020204" pitchFamily="34" charset="0"/>
              </a:rPr>
              <a:t>importent-elles</a:t>
            </a:r>
            <a:r>
              <a:rPr lang="en-US" b="0" dirty="0" smtClean="0">
                <a:latin typeface="Open Sans SemiBold" panose="020B0706030804020204" pitchFamily="34" charset="0"/>
                <a:ea typeface="Open Sans SemiBold" panose="020B0706030804020204" pitchFamily="34" charset="0"/>
                <a:cs typeface="Open Sans SemiBold" panose="020B0706030804020204" pitchFamily="34" charset="0"/>
              </a:rPr>
              <a:t> ?</a:t>
            </a:r>
            <a:r>
              <a:rPr lang="en-US" dirty="0" smtClean="0"/>
              <a:t/>
            </a:r>
            <a:br>
              <a:rPr lang="en-US" dirty="0" smtClean="0"/>
            </a:br>
            <a:r>
              <a:rPr lang="en-US" b="0" dirty="0"/>
              <a:t/>
            </a:r>
            <a:br>
              <a:rPr lang="en-US" b="0" dirty="0"/>
            </a:br>
            <a:r>
              <a:rPr lang="fr-FR" sz="2400" b="0" dirty="0" smtClean="0"/>
              <a:t>Quel nom utilisez-vous ?</a:t>
            </a:r>
            <a:br>
              <a:rPr lang="fr-FR" sz="2400" b="0" dirty="0" smtClean="0"/>
            </a:br>
            <a:r>
              <a:rPr lang="fr-FR" sz="2400" b="0" dirty="0" smtClean="0"/>
              <a:t>Quels pronoms préférez-vous pour vous identifier ? </a:t>
            </a:r>
            <a:r>
              <a:rPr lang="fr-FR" sz="2400" b="0" dirty="0" smtClean="0">
                <a:latin typeface="Open Sans Light" panose="020B0306030504020204" pitchFamily="34" charset="0"/>
                <a:ea typeface="Open Sans Light" panose="020B0306030504020204" pitchFamily="34" charset="0"/>
                <a:cs typeface="Open Sans Light" panose="020B0306030504020204" pitchFamily="34" charset="0"/>
              </a:rPr>
              <a:t>(elle/la, il/lui, ils/eux/leur, etc.) ?</a:t>
            </a:r>
            <a:r>
              <a:rPr lang="fr-FR" sz="2400" b="0" dirty="0" smtClean="0"/>
              <a:t/>
            </a:r>
            <a:br>
              <a:rPr lang="fr-FR" sz="2400" b="0" dirty="0" smtClean="0"/>
            </a:br>
            <a:r>
              <a:rPr lang="fr-FR" sz="2400" b="0" dirty="0" smtClean="0"/>
              <a:t>Veuillez nous indiquer où vous habitez. </a:t>
            </a:r>
            <a:r>
              <a:rPr lang="fr-FR" sz="2400" b="0" dirty="0" smtClean="0">
                <a:latin typeface="Open Sans Light" panose="020B0306030504020204" pitchFamily="34" charset="0"/>
                <a:ea typeface="Open Sans Light" panose="020B0306030504020204" pitchFamily="34" charset="0"/>
                <a:cs typeface="Open Sans Light" panose="020B0306030504020204" pitchFamily="34" charset="0"/>
              </a:rPr>
              <a:t>Cochez toutes les réponses qui s’appliquent.</a:t>
            </a:r>
            <a:br>
              <a:rPr lang="fr-FR" sz="2400" b="0" dirty="0" smtClean="0">
                <a:latin typeface="Open Sans Light" panose="020B0306030504020204" pitchFamily="34" charset="0"/>
                <a:ea typeface="Open Sans Light" panose="020B0306030504020204" pitchFamily="34" charset="0"/>
                <a:cs typeface="Open Sans Light" panose="020B0306030504020204" pitchFamily="34" charset="0"/>
              </a:rPr>
            </a:br>
            <a:r>
              <a:rPr lang="fr-FR" sz="2400" b="0" dirty="0" smtClean="0"/>
              <a:t>Comment décrivez-vous votre identité de genre ? </a:t>
            </a:r>
            <a:r>
              <a:rPr lang="fr-FR" sz="2400" b="0" dirty="0" smtClean="0">
                <a:latin typeface="Open Sans Light" panose="020B0306030504020204" pitchFamily="34" charset="0"/>
                <a:ea typeface="Open Sans Light" panose="020B0306030504020204" pitchFamily="34" charset="0"/>
                <a:cs typeface="Open Sans Light" panose="020B0306030504020204" pitchFamily="34" charset="0"/>
              </a:rPr>
              <a:t>Cochez toutes les réponses qui s’appliquent.</a:t>
            </a:r>
            <a:br>
              <a:rPr lang="fr-FR" sz="2400" b="0" dirty="0" smtClean="0">
                <a:latin typeface="Open Sans Light" panose="020B0306030504020204" pitchFamily="34" charset="0"/>
                <a:ea typeface="Open Sans Light" panose="020B0306030504020204" pitchFamily="34" charset="0"/>
                <a:cs typeface="Open Sans Light" panose="020B0306030504020204" pitchFamily="34" charset="0"/>
              </a:rPr>
            </a:br>
            <a:r>
              <a:rPr lang="fr-FR" sz="2400" b="0" dirty="0" smtClean="0"/>
              <a:t>Comment décrivez-vous votre identité sexuelle ?</a:t>
            </a:r>
            <a:endParaRPr lang="fr-FR" dirty="0"/>
          </a:p>
        </p:txBody>
      </p:sp>
      <p:sp>
        <p:nvSpPr>
          <p:cNvPr id="3" name="Slide Number Placeholder 2"/>
          <p:cNvSpPr>
            <a:spLocks noGrp="1"/>
          </p:cNvSpPr>
          <p:nvPr>
            <p:ph type="sldNum" sz="quarter" idx="12"/>
            <p:custDataLst>
              <p:tags r:id="rId3"/>
            </p:custDataLst>
          </p:nvPr>
        </p:nvSpPr>
        <p:spPr/>
        <p:txBody>
          <a:bodyPr/>
          <a:lstStyle/>
          <a:p>
            <a:fld id="{1ECEE783-4751-3447-A075-565592F019DC}" type="slidenum">
              <a:rPr lang="en-US" smtClean="0"/>
              <a:t>31</a:t>
            </a:fld>
            <a:endParaRPr lang="en-US"/>
          </a:p>
        </p:txBody>
      </p:sp>
      <p:sp>
        <p:nvSpPr>
          <p:cNvPr id="5" name="Text Placeholder 4"/>
          <p:cNvSpPr>
            <a:spLocks noGrp="1"/>
          </p:cNvSpPr>
          <p:nvPr>
            <p:ph type="body" sz="quarter" idx="14"/>
            <p:custDataLst>
              <p:tags r:id="rId4"/>
            </p:custDataLst>
          </p:nvPr>
        </p:nvSpPr>
        <p:spPr>
          <a:xfrm>
            <a:off x="1387167" y="770864"/>
            <a:ext cx="8915400" cy="698517"/>
          </a:xfrm>
        </p:spPr>
        <p:txBody>
          <a:bodyPr/>
          <a:lstStyle/>
          <a:p>
            <a:r>
              <a:rPr lang="en-US" sz="4400" dirty="0" err="1" smtClean="0">
                <a:latin typeface="Open Sans Light" panose="020B0306030504020204" pitchFamily="34" charset="0"/>
                <a:ea typeface="Open Sans Light" panose="020B0306030504020204" pitchFamily="34" charset="0"/>
                <a:cs typeface="Open Sans Light" panose="020B0306030504020204" pitchFamily="34" charset="0"/>
              </a:rPr>
              <a:t>Données</a:t>
            </a:r>
            <a:r>
              <a:rPr lang="en-US" sz="4400" dirty="0" smtClean="0">
                <a:latin typeface="Open Sans Light" panose="020B0306030504020204" pitchFamily="34" charset="0"/>
                <a:ea typeface="Open Sans Light" panose="020B0306030504020204" pitchFamily="34" charset="0"/>
                <a:cs typeface="Open Sans Light" panose="020B0306030504020204" pitchFamily="34" charset="0"/>
              </a:rPr>
              <a:t> socio-</a:t>
            </a:r>
            <a:r>
              <a:rPr lang="en-US" sz="4400" dirty="0" err="1" smtClean="0">
                <a:latin typeface="Open Sans Light" panose="020B0306030504020204" pitchFamily="34" charset="0"/>
                <a:ea typeface="Open Sans Light" panose="020B0306030504020204" pitchFamily="34" charset="0"/>
                <a:cs typeface="Open Sans Light" panose="020B0306030504020204" pitchFamily="34" charset="0"/>
              </a:rPr>
              <a:t>démographiques</a:t>
            </a:r>
            <a:endParaRPr lang="en-US" sz="4400" dirty="0">
              <a:latin typeface="Open Sans Light" panose="020B0306030504020204" pitchFamily="34" charset="0"/>
              <a:ea typeface="Open Sans Light" panose="020B0306030504020204" pitchFamily="34" charset="0"/>
              <a:cs typeface="Open Sans Light" panose="020B0306030504020204" pitchFamily="34" charset="0"/>
            </a:endParaRPr>
          </a:p>
        </p:txBody>
      </p:sp>
      <p:pic>
        <p:nvPicPr>
          <p:cNvPr id="6" name="Picture 5"/>
          <p:cNvPicPr>
            <a:picLocks noChangeAspect="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1676239746"/>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custDataLst>
              <p:tags r:id="rId2"/>
            </p:custDataLst>
          </p:nvPr>
        </p:nvSpPr>
        <p:spPr/>
        <p:txBody>
          <a:bodyPr/>
          <a:lstStyle/>
          <a:p>
            <a:fld id="{1ECEE783-4751-3447-A075-565592F019DC}" type="slidenum">
              <a:rPr lang="en-US" smtClean="0"/>
              <a:t>32</a:t>
            </a:fld>
            <a:endParaRPr lang="en-US"/>
          </a:p>
        </p:txBody>
      </p:sp>
      <p:sp>
        <p:nvSpPr>
          <p:cNvPr id="3" name="Content Placeholder 2"/>
          <p:cNvSpPr>
            <a:spLocks noGrp="1"/>
          </p:cNvSpPr>
          <p:nvPr>
            <p:ph sz="quarter" idx="13"/>
            <p:custDataLst>
              <p:tags r:id="rId3"/>
            </p:custDataLst>
          </p:nvPr>
        </p:nvSpPr>
        <p:spPr>
          <a:xfrm>
            <a:off x="677333" y="773113"/>
            <a:ext cx="5892799" cy="5316537"/>
          </a:xfrm>
          <a:solidFill>
            <a:schemeClr val="accent4">
              <a:alpha val="90000"/>
            </a:schemeClr>
          </a:solidFill>
        </p:spPr>
        <p:txBody>
          <a:bodyPr/>
          <a:lstStyle/>
          <a:p>
            <a:r>
              <a:rPr lang="en-US" sz="3200" dirty="0" err="1" smtClean="0">
                <a:latin typeface="Fira Sans SemiBold" panose="020B0703050000020004" pitchFamily="34" charset="0"/>
                <a:ea typeface="Fira Sans SemiBold" panose="020B0703050000020004" pitchFamily="34" charset="0"/>
              </a:rPr>
              <a:t>Visite</a:t>
            </a:r>
            <a:r>
              <a:rPr lang="en-US" sz="3200" dirty="0" smtClean="0">
                <a:latin typeface="Fira Sans SemiBold" panose="020B0703050000020004" pitchFamily="34" charset="0"/>
                <a:ea typeface="Fira Sans SemiBold" panose="020B0703050000020004" pitchFamily="34" charset="0"/>
              </a:rPr>
              <a:t> à des fins </a:t>
            </a:r>
            <a:r>
              <a:rPr lang="en-US" sz="3200" dirty="0" err="1" smtClean="0">
                <a:latin typeface="Fira Sans SemiBold" panose="020B0703050000020004" pitchFamily="34" charset="0"/>
                <a:ea typeface="Fira Sans SemiBold" panose="020B0703050000020004" pitchFamily="34" charset="0"/>
              </a:rPr>
              <a:t>cliniques</a:t>
            </a:r>
            <a:r>
              <a:rPr lang="en-US" sz="3200" dirty="0" smtClean="0">
                <a:latin typeface="Fira Sans SemiBold" panose="020B0703050000020004" pitchFamily="34" charset="0"/>
                <a:ea typeface="Fira Sans SemiBold" panose="020B0703050000020004" pitchFamily="34" charset="0"/>
              </a:rPr>
              <a:t>: services de santé </a:t>
            </a:r>
            <a:r>
              <a:rPr lang="en-US" sz="3200" dirty="0" err="1" smtClean="0">
                <a:latin typeface="Fira Sans SemiBold" panose="020B0703050000020004" pitchFamily="34" charset="0"/>
                <a:ea typeface="Fira Sans SemiBold" panose="020B0703050000020004" pitchFamily="34" charset="0"/>
              </a:rPr>
              <a:t>mentale</a:t>
            </a:r>
            <a:endParaRPr lang="en-US" sz="3200" dirty="0">
              <a:latin typeface="Fira Sans SemiBold" panose="020B0703050000020004" pitchFamily="34" charset="0"/>
              <a:ea typeface="Fira Sans SemiBold" panose="020B0703050000020004" pitchFamily="34" charset="0"/>
            </a:endParaRPr>
          </a:p>
          <a:p>
            <a:r>
              <a:rPr lang="en-US" dirty="0">
                <a:latin typeface="Fira Sans SemiBold" panose="020B0703050000020004" pitchFamily="34" charset="0"/>
                <a:ea typeface="Fira Sans SemiBold" panose="020B0703050000020004" pitchFamily="34" charset="0"/>
              </a:rPr>
              <a:t/>
            </a:r>
            <a:br>
              <a:rPr lang="en-US" dirty="0">
                <a:latin typeface="Fira Sans SemiBold" panose="020B0703050000020004" pitchFamily="34" charset="0"/>
                <a:ea typeface="Fira Sans SemiBold" panose="020B0703050000020004" pitchFamily="34" charset="0"/>
              </a:rPr>
            </a:br>
            <a:r>
              <a:rPr lang="fr-FR" sz="1800" dirty="0" smtClean="0">
                <a:latin typeface="Open Sans SemiBold" panose="020B0706030804020204" pitchFamily="34" charset="0"/>
                <a:ea typeface="Open Sans SemiBold" panose="020B0706030804020204" pitchFamily="34" charset="0"/>
                <a:cs typeface="Open Sans SemiBold" panose="020B0706030804020204" pitchFamily="34" charset="0"/>
              </a:rPr>
              <a:t>Oui, le taux de problèmes de santé mentale est plus élevé chez les personnes </a:t>
            </a:r>
            <a:r>
              <a:rPr lang="fr-FR" sz="1800" dirty="0" err="1" smtClean="0">
                <a:latin typeface="Open Sans SemiBold" panose="020B0706030804020204" pitchFamily="34" charset="0"/>
                <a:ea typeface="Open Sans SemiBold" panose="020B0706030804020204" pitchFamily="34" charset="0"/>
                <a:cs typeface="Open Sans SemiBold" panose="020B0706030804020204" pitchFamily="34" charset="0"/>
              </a:rPr>
              <a:t>trans</a:t>
            </a:r>
            <a:r>
              <a:rPr lang="fr-FR" sz="1800" dirty="0" smtClean="0">
                <a:latin typeface="Open Sans SemiBold" panose="020B0706030804020204" pitchFamily="34" charset="0"/>
                <a:ea typeface="Open Sans SemiBold" panose="020B0706030804020204" pitchFamily="34" charset="0"/>
                <a:cs typeface="Open Sans SemiBold" panose="020B0706030804020204" pitchFamily="34" charset="0"/>
              </a:rPr>
              <a:t>.  Non, la situation n’est pas intrinsèquement reliée à l’identité de genre. Ce sont plutôt l’oppression et la violence </a:t>
            </a:r>
            <a:r>
              <a:rPr lang="fr-FR" sz="1800" dirty="0">
                <a:latin typeface="Open Sans SemiBold" panose="020B0706030804020204" pitchFamily="34" charset="0"/>
                <a:ea typeface="Open Sans SemiBold" panose="020B0706030804020204" pitchFamily="34" charset="0"/>
                <a:cs typeface="Open Sans SemiBold" panose="020B0706030804020204" pitchFamily="34" charset="0"/>
              </a:rPr>
              <a:t>que les personnes </a:t>
            </a:r>
            <a:r>
              <a:rPr lang="fr-FR" sz="1800" dirty="0" err="1" smtClean="0">
                <a:latin typeface="Open Sans SemiBold" panose="020B0706030804020204" pitchFamily="34" charset="0"/>
                <a:ea typeface="Open Sans SemiBold" panose="020B0706030804020204" pitchFamily="34" charset="0"/>
                <a:cs typeface="Open Sans SemiBold" panose="020B0706030804020204" pitchFamily="34" charset="0"/>
              </a:rPr>
              <a:t>trans</a:t>
            </a:r>
            <a:r>
              <a:rPr lang="fr-FR" sz="1800" dirty="0" smtClean="0">
                <a:latin typeface="Open Sans SemiBold" panose="020B0706030804020204" pitchFamily="34" charset="0"/>
                <a:ea typeface="Open Sans SemiBold" panose="020B0706030804020204" pitchFamily="34" charset="0"/>
                <a:cs typeface="Open Sans SemiBold" panose="020B0706030804020204" pitchFamily="34" charset="0"/>
              </a:rPr>
              <a:t> subissent qui entraînent </a:t>
            </a:r>
            <a:r>
              <a:rPr lang="fr-FR" sz="1800" dirty="0">
                <a:latin typeface="Open Sans SemiBold" panose="020B0706030804020204" pitchFamily="34" charset="0"/>
                <a:ea typeface="Open Sans SemiBold" panose="020B0706030804020204" pitchFamily="34" charset="0"/>
                <a:cs typeface="Open Sans SemiBold" panose="020B0706030804020204" pitchFamily="34" charset="0"/>
              </a:rPr>
              <a:t>des problèmes de santé mentale </a:t>
            </a:r>
            <a:r>
              <a:rPr lang="fr-FR" sz="1800" dirty="0" smtClean="0">
                <a:latin typeface="Open Sans SemiBold" panose="020B0706030804020204" pitchFamily="34" charset="0"/>
                <a:ea typeface="Open Sans SemiBold" panose="020B0706030804020204" pitchFamily="34" charset="0"/>
                <a:cs typeface="Open Sans SemiBold" panose="020B0706030804020204" pitchFamily="34" charset="0"/>
              </a:rPr>
              <a:t>chez elles.</a:t>
            </a:r>
          </a:p>
          <a:p>
            <a:r>
              <a:rPr lang="fr-FR" sz="1800" dirty="0" err="1" smtClean="0">
                <a:latin typeface="Open Sans SemiBold" panose="020B0706030804020204" pitchFamily="34" charset="0"/>
                <a:ea typeface="Open Sans SemiBold" panose="020B0706030804020204" pitchFamily="34" charset="0"/>
                <a:cs typeface="Open Sans SemiBold" panose="020B0706030804020204" pitchFamily="34" charset="0"/>
              </a:rPr>
              <a:t>Transitude</a:t>
            </a:r>
            <a:r>
              <a:rPr lang="fr-FR" sz="1800" dirty="0" smtClean="0">
                <a:latin typeface="Open Sans SemiBold" panose="020B0706030804020204" pitchFamily="34" charset="0"/>
                <a:ea typeface="Open Sans SemiBold" panose="020B0706030804020204" pitchFamily="34" charset="0"/>
                <a:cs typeface="Open Sans SemiBold" panose="020B0706030804020204" pitchFamily="34" charset="0"/>
              </a:rPr>
              <a:t>  </a:t>
            </a:r>
            <a:r>
              <a:rPr lang="fr-FR" sz="1800" dirty="0">
                <a:latin typeface="Open Sans SemiBold" panose="020B0706030804020204" pitchFamily="34" charset="0"/>
                <a:ea typeface="Open Sans SemiBold" panose="020B0706030804020204" pitchFamily="34" charset="0"/>
                <a:cs typeface="Open Sans SemiBold" panose="020B0706030804020204" pitchFamily="34" charset="0"/>
              </a:rPr>
              <a:t>=/= </a:t>
            </a:r>
            <a:r>
              <a:rPr lang="fr-FR" sz="1800" dirty="0" smtClean="0">
                <a:latin typeface="Open Sans SemiBold" panose="020B0706030804020204" pitchFamily="34" charset="0"/>
                <a:ea typeface="Open Sans SemiBold" panose="020B0706030804020204" pitchFamily="34" charset="0"/>
                <a:cs typeface="Open Sans SemiBold" panose="020B0706030804020204" pitchFamily="34" charset="0"/>
              </a:rPr>
              <a:t>un problème </a:t>
            </a:r>
            <a:r>
              <a:rPr lang="fr-FR" sz="1800" dirty="0">
                <a:latin typeface="Open Sans SemiBold" panose="020B0706030804020204" pitchFamily="34" charset="0"/>
                <a:ea typeface="Open Sans SemiBold" panose="020B0706030804020204" pitchFamily="34" charset="0"/>
                <a:cs typeface="Open Sans SemiBold" panose="020B0706030804020204" pitchFamily="34" charset="0"/>
              </a:rPr>
              <a:t>de santé mentale .</a:t>
            </a:r>
            <a:endParaRPr lang="fr-FR" sz="1800" dirty="0" smtClean="0">
              <a:latin typeface="Open Sans SemiBold" panose="020B0706030804020204" pitchFamily="34" charset="0"/>
              <a:ea typeface="Open Sans SemiBold" panose="020B0706030804020204" pitchFamily="34" charset="0"/>
              <a:cs typeface="Open Sans SemiBold" panose="020B0706030804020204" pitchFamily="34" charset="0"/>
            </a:endParaRPr>
          </a:p>
          <a:p>
            <a:r>
              <a:rPr lang="fr-FR" sz="1800" dirty="0" smtClean="0">
                <a:latin typeface="Open Sans SemiBold" panose="020B0706030804020204" pitchFamily="34" charset="0"/>
                <a:ea typeface="Open Sans SemiBold" panose="020B0706030804020204" pitchFamily="34" charset="0"/>
                <a:cs typeface="Open Sans SemiBold" panose="020B0706030804020204" pitchFamily="34" charset="0"/>
              </a:rPr>
              <a:t>Historique de pathologisation, etc…</a:t>
            </a:r>
          </a:p>
          <a:p>
            <a:r>
              <a:rPr lang="fr-FR" sz="1800" dirty="0" smtClean="0">
                <a:latin typeface="Fira Sans SemiBold" panose="020B0703050000020004" pitchFamily="34" charset="0"/>
                <a:ea typeface="Fira Sans SemiBold" panose="020B0703050000020004" pitchFamily="34" charset="0"/>
                <a:cs typeface="Open Sans SemiBold" panose="020B0706030804020204" pitchFamily="34" charset="0"/>
              </a:rPr>
              <a:t>Ne pas faire de supposition en fonction de l’apparence, écouter la jeune personne, être attentif.ve à ses besoins et à sa description d’elle-même</a:t>
            </a:r>
            <a:r>
              <a:rPr lang="en-US" sz="1800" dirty="0" smtClean="0">
                <a:latin typeface="Fira Sans SemiBold" panose="020B0703050000020004" pitchFamily="34" charset="0"/>
                <a:ea typeface="Fira Sans SemiBold" panose="020B0703050000020004" pitchFamily="34" charset="0"/>
                <a:cs typeface="Open Sans SemiBold" panose="020B0706030804020204" pitchFamily="34" charset="0"/>
              </a:rPr>
              <a:t>. </a:t>
            </a:r>
            <a:endParaRPr lang="en-US" sz="1800" dirty="0">
              <a:latin typeface="Fira Sans SemiBold" panose="020B0703050000020004" pitchFamily="34" charset="0"/>
              <a:ea typeface="Fira Sans SemiBold" panose="020B0703050000020004" pitchFamily="34" charset="0"/>
              <a:cs typeface="Open Sans SemiBold" panose="020B0706030804020204" pitchFamily="34" charset="0"/>
            </a:endParaRPr>
          </a:p>
          <a:p>
            <a:r>
              <a:rPr lang="en-US" dirty="0">
                <a:latin typeface="Fira Sans SemiBold" panose="020B0703050000020004" pitchFamily="34" charset="0"/>
                <a:ea typeface="Fira Sans SemiBold" panose="020B0703050000020004" pitchFamily="34" charset="0"/>
              </a:rPr>
              <a:t/>
            </a:r>
            <a:br>
              <a:rPr lang="en-US" dirty="0">
                <a:latin typeface="Fira Sans SemiBold" panose="020B0703050000020004" pitchFamily="34" charset="0"/>
                <a:ea typeface="Fira Sans SemiBold" panose="020B0703050000020004" pitchFamily="34" charset="0"/>
              </a:rPr>
            </a:br>
            <a:endParaRPr lang="en-US" dirty="0">
              <a:latin typeface="Fira Sans SemiBold" panose="020B0703050000020004" pitchFamily="34" charset="0"/>
              <a:ea typeface="Fira Sans SemiBold" panose="020B0703050000020004" pitchFamily="34" charset="0"/>
            </a:endParaRPr>
          </a:p>
        </p:txBody>
      </p:sp>
      <p:pic>
        <p:nvPicPr>
          <p:cNvPr id="4" name="Picture 3"/>
          <p:cNvPicPr>
            <a:picLocks noChangeAspect="1"/>
          </p:cNvPicPr>
          <p:nvPr>
            <p:custDataLst>
              <p:tags r:id="rId4"/>
            </p:custDataLst>
          </p:nvPr>
        </p:nvPicPr>
        <p:blipFill>
          <a:blip r:embed="rId7">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1870929676"/>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custDataLst>
              <p:tags r:id="rId2"/>
            </p:custDataLst>
          </p:nvPr>
        </p:nvSpPr>
        <p:spPr>
          <a:xfrm>
            <a:off x="1354926" y="1833040"/>
            <a:ext cx="9667035" cy="4351338"/>
          </a:xfrm>
        </p:spPr>
        <p:txBody>
          <a:bodyPr>
            <a:normAutofit fontScale="85000" lnSpcReduction="20000"/>
          </a:bodyPr>
          <a:lstStyle/>
          <a:p>
            <a:r>
              <a:rPr lang="fr-FR" dirty="0" smtClean="0"/>
              <a:t>Comme tout le monde, les personnes </a:t>
            </a:r>
            <a:r>
              <a:rPr lang="fr-FR" dirty="0" err="1" smtClean="0"/>
              <a:t>trans</a:t>
            </a:r>
            <a:r>
              <a:rPr lang="fr-FR" dirty="0" smtClean="0"/>
              <a:t> ont souvent besoin de soins primaires qui peuvent ou non être reliés à leur identité ou expression de genre.</a:t>
            </a:r>
          </a:p>
          <a:p>
            <a:r>
              <a:rPr lang="fr-FR" dirty="0" smtClean="0"/>
              <a:t>Il faut comprendre que les corps des personnes </a:t>
            </a:r>
            <a:r>
              <a:rPr lang="fr-FR" dirty="0" err="1" smtClean="0"/>
              <a:t>trans</a:t>
            </a:r>
            <a:r>
              <a:rPr lang="fr-FR" dirty="0" smtClean="0"/>
              <a:t> comme ceux du reste de la population sont des plus diversifiés. Nous utilisons tous un langage différent pour décrire nos corps, et nos </a:t>
            </a:r>
            <a:r>
              <a:rPr lang="fr-FR" dirty="0"/>
              <a:t>corps </a:t>
            </a:r>
            <a:r>
              <a:rPr lang="fr-FR" dirty="0" smtClean="0"/>
              <a:t>fonctionnent de manières diverses. Demandez à la jeune personne comment il convient le mieux de décrire  les  parties de son corps. </a:t>
            </a:r>
          </a:p>
          <a:p>
            <a:endParaRPr lang="fr-FR" dirty="0" smtClean="0"/>
          </a:p>
          <a:p>
            <a:r>
              <a:rPr lang="fr-FR" b="1" dirty="0" smtClean="0"/>
              <a:t>Examens physiques </a:t>
            </a:r>
            <a:r>
              <a:rPr lang="fr-FR" dirty="0" smtClean="0"/>
              <a:t>: Obtenez un </a:t>
            </a:r>
            <a:r>
              <a:rPr lang="fr-FR" dirty="0"/>
              <a:t>consentement éclairé </a:t>
            </a:r>
            <a:r>
              <a:rPr lang="fr-FR" dirty="0" smtClean="0"/>
              <a:t>explicite avant toute </a:t>
            </a:r>
            <a:r>
              <a:rPr lang="fr-FR" dirty="0"/>
              <a:t>procédure </a:t>
            </a:r>
            <a:r>
              <a:rPr lang="fr-FR" dirty="0" smtClean="0"/>
              <a:t>comme un examen médical ou avant de toucher le corps de la personne. Demandez au préalable.  </a:t>
            </a:r>
          </a:p>
          <a:p>
            <a:r>
              <a:rPr lang="fr-FR" b="1" dirty="0" smtClean="0"/>
              <a:t>Hormones </a:t>
            </a:r>
            <a:r>
              <a:rPr lang="fr-FR" dirty="0"/>
              <a:t>: Une infirmière praticienne peut </a:t>
            </a:r>
            <a:r>
              <a:rPr lang="fr-FR" dirty="0" smtClean="0"/>
              <a:t>prescrire des hormones, administrer des hormones et s’occuper de tout document nécessaire pour les soins physiques autres que </a:t>
            </a:r>
            <a:r>
              <a:rPr lang="fr-FR" dirty="0"/>
              <a:t>la </a:t>
            </a:r>
            <a:r>
              <a:rPr lang="fr-FR" dirty="0" smtClean="0"/>
              <a:t>chirurgie. </a:t>
            </a:r>
          </a:p>
          <a:p>
            <a:r>
              <a:rPr lang="fr-FR" b="1" dirty="0" smtClean="0"/>
              <a:t>Lettres de recommandation pour une chirurgie </a:t>
            </a:r>
            <a:r>
              <a:rPr lang="fr-FR" b="1" dirty="0"/>
              <a:t>de réattribution sexuelle </a:t>
            </a:r>
            <a:r>
              <a:rPr lang="fr-FR" b="1" dirty="0" smtClean="0"/>
              <a:t>(CRS) </a:t>
            </a:r>
            <a:r>
              <a:rPr lang="fr-FR" dirty="0" smtClean="0"/>
              <a:t>: Deux lettres sont requises si la chirurgie porte sur la partie inférieure du corps. Une infirmière praticienne peut fournir l’une d’elles</a:t>
            </a:r>
            <a:r>
              <a:rPr lang="fr-FR" dirty="0"/>
              <a:t>. </a:t>
            </a:r>
            <a:r>
              <a:rPr lang="fr-FR" dirty="0" smtClean="0"/>
              <a:t>Si </a:t>
            </a:r>
            <a:r>
              <a:rPr lang="fr-FR" dirty="0"/>
              <a:t>la chirurgie porte sur la partie </a:t>
            </a:r>
            <a:r>
              <a:rPr lang="fr-FR" dirty="0" smtClean="0"/>
              <a:t>supérieure </a:t>
            </a:r>
            <a:r>
              <a:rPr lang="fr-FR" dirty="0"/>
              <a:t>du </a:t>
            </a:r>
            <a:r>
              <a:rPr lang="fr-FR" dirty="0" smtClean="0"/>
              <a:t>corps, une seule lettre est exigée et elle peut être émise par une </a:t>
            </a:r>
            <a:r>
              <a:rPr lang="fr-FR" dirty="0"/>
              <a:t>infirmière praticienne </a:t>
            </a:r>
            <a:r>
              <a:rPr lang="fr-FR" dirty="0" smtClean="0"/>
              <a:t> qui est aussi en mesure de procéder à l’aiguillage de façon autonome. </a:t>
            </a:r>
            <a:endParaRPr lang="fr-FR" dirty="0"/>
          </a:p>
        </p:txBody>
      </p:sp>
      <p:sp>
        <p:nvSpPr>
          <p:cNvPr id="3" name="Slide Number Placeholder 2"/>
          <p:cNvSpPr>
            <a:spLocks noGrp="1"/>
          </p:cNvSpPr>
          <p:nvPr>
            <p:ph type="sldNum" sz="quarter" idx="12"/>
            <p:custDataLst>
              <p:tags r:id="rId3"/>
            </p:custDataLst>
          </p:nvPr>
        </p:nvSpPr>
        <p:spPr/>
        <p:txBody>
          <a:bodyPr/>
          <a:lstStyle/>
          <a:p>
            <a:fld id="{1ECEE783-4751-3447-A075-565592F019DC}" type="slidenum">
              <a:rPr lang="en-US" smtClean="0"/>
              <a:t>33</a:t>
            </a:fld>
            <a:endParaRPr lang="en-US"/>
          </a:p>
        </p:txBody>
      </p:sp>
      <p:sp>
        <p:nvSpPr>
          <p:cNvPr id="4" name="Title 3"/>
          <p:cNvSpPr>
            <a:spLocks noGrp="1"/>
          </p:cNvSpPr>
          <p:nvPr>
            <p:ph type="title"/>
            <p:custDataLst>
              <p:tags r:id="rId4"/>
            </p:custDataLst>
          </p:nvPr>
        </p:nvSpPr>
        <p:spPr>
          <a:xfrm>
            <a:off x="1395959" y="691518"/>
            <a:ext cx="10346029" cy="619071"/>
          </a:xfrm>
        </p:spPr>
        <p:txBody>
          <a:bodyPr/>
          <a:lstStyle/>
          <a:p>
            <a:r>
              <a:rPr lang="fr-CA" sz="4400" dirty="0">
                <a:latin typeface="Open Sans Light" panose="020B0306030504020204" pitchFamily="34" charset="0"/>
                <a:ea typeface="Open Sans Light" panose="020B0306030504020204" pitchFamily="34" charset="0"/>
                <a:cs typeface="Open Sans Light" panose="020B0306030504020204" pitchFamily="34" charset="0"/>
              </a:rPr>
              <a:t>Visite à des fins </a:t>
            </a:r>
            <a:r>
              <a:rPr lang="fr-CA" sz="4400" dirty="0" smtClean="0">
                <a:latin typeface="Open Sans Light" panose="020B0306030504020204" pitchFamily="34" charset="0"/>
                <a:ea typeface="Open Sans Light" panose="020B0306030504020204" pitchFamily="34" charset="0"/>
                <a:cs typeface="Open Sans Light" panose="020B0306030504020204" pitchFamily="34" charset="0"/>
              </a:rPr>
              <a:t>cliniques</a:t>
            </a:r>
            <a:r>
              <a:rPr lang="en-US" sz="4400" dirty="0" smtClean="0">
                <a:latin typeface="Open Sans Light" panose="020B0306030504020204" pitchFamily="34" charset="0"/>
                <a:ea typeface="Open Sans Light" panose="020B0306030504020204" pitchFamily="34" charset="0"/>
                <a:cs typeface="Open Sans Light" panose="020B0306030504020204" pitchFamily="34" charset="0"/>
              </a:rPr>
              <a:t>: </a:t>
            </a:r>
            <a:r>
              <a:rPr lang="en-US" sz="4400" dirty="0" err="1">
                <a:latin typeface="Open Sans SemiBold" panose="020B0706030804020204" pitchFamily="34" charset="0"/>
                <a:ea typeface="Open Sans Light" panose="020B0306030504020204" pitchFamily="34" charset="0"/>
                <a:cs typeface="Open Sans Light" panose="020B0306030504020204" pitchFamily="34" charset="0"/>
              </a:rPr>
              <a:t>S</a:t>
            </a:r>
            <a:r>
              <a:rPr lang="en-US" sz="4400" dirty="0" err="1" smtClean="0">
                <a:latin typeface="Open Sans SemiBold" panose="020B0706030804020204" pitchFamily="34" charset="0"/>
                <a:ea typeface="Open Sans SemiBold" panose="020B0706030804020204" pitchFamily="34" charset="0"/>
                <a:cs typeface="Open Sans SemiBold" panose="020B0706030804020204" pitchFamily="34" charset="0"/>
              </a:rPr>
              <a:t>oins</a:t>
            </a:r>
            <a:r>
              <a:rPr lang="en-US" sz="4400" dirty="0" smtClean="0">
                <a:latin typeface="Open Sans SemiBold" panose="020B0706030804020204" pitchFamily="34" charset="0"/>
                <a:ea typeface="Open Sans SemiBold" panose="020B0706030804020204" pitchFamily="34" charset="0"/>
                <a:cs typeface="Open Sans SemiBold" panose="020B0706030804020204" pitchFamily="34" charset="0"/>
              </a:rPr>
              <a:t> </a:t>
            </a:r>
            <a:r>
              <a:rPr lang="en-US" sz="4400" dirty="0" err="1" smtClean="0">
                <a:latin typeface="Open Sans SemiBold" panose="020B0706030804020204" pitchFamily="34" charset="0"/>
                <a:ea typeface="Open Sans SemiBold" panose="020B0706030804020204" pitchFamily="34" charset="0"/>
                <a:cs typeface="Open Sans SemiBold" panose="020B0706030804020204" pitchFamily="34" charset="0"/>
              </a:rPr>
              <a:t>primaires</a:t>
            </a:r>
            <a:r>
              <a:rPr lang="en-US" sz="4400" dirty="0" smtClean="0">
                <a:latin typeface="Open Sans SemiBold" panose="020B0706030804020204" pitchFamily="34" charset="0"/>
                <a:ea typeface="Open Sans SemiBold" panose="020B0706030804020204" pitchFamily="34" charset="0"/>
                <a:cs typeface="Open Sans SemiBold" panose="020B0706030804020204" pitchFamily="34" charset="0"/>
              </a:rPr>
              <a:t> </a:t>
            </a:r>
            <a:endParaRPr lang="en-US" sz="4400" dirty="0">
              <a:latin typeface="Open Sans SemiBold" panose="020B0706030804020204" pitchFamily="34" charset="0"/>
              <a:ea typeface="Open Sans SemiBold" panose="020B0706030804020204" pitchFamily="34" charset="0"/>
              <a:cs typeface="Open Sans SemiBold" panose="020B0706030804020204" pitchFamily="34" charset="0"/>
            </a:endParaRPr>
          </a:p>
        </p:txBody>
      </p:sp>
      <p:pic>
        <p:nvPicPr>
          <p:cNvPr id="5" name="Picture 4"/>
          <p:cNvPicPr>
            <a:picLocks noChangeAspect="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2512347431"/>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custDataLst>
              <p:tags r:id="rId2"/>
            </p:custDataLst>
          </p:nvPr>
        </p:nvSpPr>
        <p:spPr/>
        <p:txBody>
          <a:bodyPr/>
          <a:lstStyle/>
          <a:p>
            <a:fld id="{1ECEE783-4751-3447-A075-565592F019DC}" type="slidenum">
              <a:rPr lang="en-US" smtClean="0"/>
              <a:t>34</a:t>
            </a:fld>
            <a:endParaRPr lang="en-US"/>
          </a:p>
        </p:txBody>
      </p:sp>
      <p:sp>
        <p:nvSpPr>
          <p:cNvPr id="3" name="Content Placeholder 2"/>
          <p:cNvSpPr>
            <a:spLocks noGrp="1"/>
          </p:cNvSpPr>
          <p:nvPr>
            <p:ph sz="quarter" idx="13"/>
            <p:custDataLst>
              <p:tags r:id="rId3"/>
            </p:custDataLst>
          </p:nvPr>
        </p:nvSpPr>
        <p:spPr>
          <a:solidFill>
            <a:schemeClr val="accent4">
              <a:alpha val="83000"/>
            </a:schemeClr>
          </a:solidFill>
        </p:spPr>
        <p:txBody>
          <a:bodyPr/>
          <a:lstStyle/>
          <a:p>
            <a:r>
              <a:rPr lang="fr-FR" sz="3600" dirty="0" smtClean="0">
                <a:solidFill>
                  <a:schemeClr val="bg2"/>
                </a:solidFill>
                <a:latin typeface="Fira Sans SemiBold" panose="020B0703050000020004" pitchFamily="34" charset="0"/>
                <a:ea typeface="Fira Sans SemiBold" panose="020B0703050000020004" pitchFamily="34" charset="0"/>
              </a:rPr>
              <a:t>Suivi:</a:t>
            </a:r>
          </a:p>
          <a:p>
            <a:r>
              <a:rPr lang="fr-FR" dirty="0" smtClean="0">
                <a:solidFill>
                  <a:schemeClr val="bg2"/>
                </a:solidFill>
                <a:latin typeface="Fira Sans SemiBold" panose="020B0703050000020004" pitchFamily="34" charset="0"/>
                <a:ea typeface="Fira Sans SemiBold" panose="020B0703050000020004" pitchFamily="34" charset="0"/>
              </a:rPr>
              <a:t/>
            </a:r>
            <a:br>
              <a:rPr lang="fr-FR" dirty="0" smtClean="0">
                <a:solidFill>
                  <a:schemeClr val="bg2"/>
                </a:solidFill>
                <a:latin typeface="Fira Sans SemiBold" panose="020B0703050000020004" pitchFamily="34" charset="0"/>
                <a:ea typeface="Fira Sans SemiBold" panose="020B0703050000020004" pitchFamily="34" charset="0"/>
              </a:rPr>
            </a:br>
            <a:r>
              <a:rPr lang="fr-FR" dirty="0" smtClean="0">
                <a:latin typeface="Open Sans SemiBold" panose="020B0706030804020204" pitchFamily="34" charset="0"/>
                <a:ea typeface="Open Sans SemiBold" panose="020B0706030804020204" pitchFamily="34" charset="0"/>
                <a:cs typeface="Open Sans SemiBold" panose="020B0706030804020204" pitchFamily="34" charset="0"/>
              </a:rPr>
              <a:t>En quoi consiste un suivi dans une perspective d’inclusion ?</a:t>
            </a:r>
          </a:p>
          <a:p>
            <a:endParaRPr lang="fr-FR" dirty="0" smtClean="0">
              <a:latin typeface="Open Sans SemiBold" panose="020B0706030804020204" pitchFamily="34" charset="0"/>
              <a:ea typeface="Open Sans SemiBold" panose="020B0706030804020204" pitchFamily="34" charset="0"/>
              <a:cs typeface="Open Sans SemiBold" panose="020B0706030804020204" pitchFamily="34" charset="0"/>
            </a:endParaRPr>
          </a:p>
          <a:p>
            <a:r>
              <a:rPr lang="fr-FR" dirty="0" smtClean="0">
                <a:latin typeface="Open Sans SemiBold" panose="020B0706030804020204" pitchFamily="34" charset="0"/>
                <a:ea typeface="Open Sans SemiBold" panose="020B0706030804020204" pitchFamily="34" charset="0"/>
                <a:cs typeface="Open Sans SemiBold" panose="020B0706030804020204" pitchFamily="34" charset="0"/>
              </a:rPr>
              <a:t>L’uniformité et l’intentionnalité sont essentielles pour assurer des soins qui tiennent compte des personnes </a:t>
            </a:r>
            <a:r>
              <a:rPr lang="fr-FR" dirty="0" err="1" smtClean="0">
                <a:latin typeface="Open Sans SemiBold" panose="020B0706030804020204" pitchFamily="34" charset="0"/>
                <a:ea typeface="Open Sans SemiBold" panose="020B0706030804020204" pitchFamily="34" charset="0"/>
                <a:cs typeface="Open Sans SemiBold" panose="020B0706030804020204" pitchFamily="34" charset="0"/>
              </a:rPr>
              <a:t>trans</a:t>
            </a:r>
            <a:r>
              <a:rPr lang="fr-FR" dirty="0" smtClean="0">
                <a:latin typeface="Open Sans SemiBold" panose="020B0706030804020204" pitchFamily="34" charset="0"/>
                <a:ea typeface="Open Sans SemiBold" panose="020B0706030804020204" pitchFamily="34" charset="0"/>
                <a:cs typeface="Open Sans SemiBold" panose="020B0706030804020204" pitchFamily="34" charset="0"/>
              </a:rPr>
              <a:t> </a:t>
            </a:r>
          </a:p>
          <a:p>
            <a:r>
              <a:rPr lang="fr-FR" sz="1800" dirty="0" smtClean="0">
                <a:solidFill>
                  <a:schemeClr val="bg2"/>
                </a:solidFill>
                <a:latin typeface="Open Sans" panose="020B0606030504020204" pitchFamily="34" charset="0"/>
                <a:ea typeface="Open Sans" panose="020B0606030504020204" pitchFamily="34" charset="0"/>
                <a:cs typeface="Open Sans" panose="020B0606030504020204" pitchFamily="34" charset="0"/>
              </a:rPr>
              <a:t>c.-à-d. veiller à utiliser le nom et </a:t>
            </a:r>
            <a:r>
              <a:rPr lang="fr-FR" sz="1800" dirty="0">
                <a:solidFill>
                  <a:schemeClr val="bg2"/>
                </a:solidFill>
                <a:latin typeface="Open Sans" panose="020B0606030504020204" pitchFamily="34" charset="0"/>
                <a:ea typeface="Open Sans" panose="020B0606030504020204" pitchFamily="34" charset="0"/>
                <a:cs typeface="Open Sans" panose="020B0606030504020204" pitchFamily="34" charset="0"/>
              </a:rPr>
              <a:t>les </a:t>
            </a:r>
            <a:r>
              <a:rPr lang="fr-FR" sz="1800" dirty="0" smtClean="0">
                <a:solidFill>
                  <a:schemeClr val="bg2"/>
                </a:solidFill>
                <a:latin typeface="Open Sans" panose="020B0606030504020204" pitchFamily="34" charset="0"/>
                <a:ea typeface="Open Sans" panose="020B0606030504020204" pitchFamily="34" charset="0"/>
                <a:cs typeface="Open Sans" panose="020B0606030504020204" pitchFamily="34" charset="0"/>
              </a:rPr>
              <a:t>pronoms corrects lors du contact en vue du suivi. </a:t>
            </a:r>
            <a:r>
              <a:rPr lang="en-US" dirty="0">
                <a:solidFill>
                  <a:schemeClr val="bg2"/>
                </a:solidFill>
                <a:latin typeface="Fira Sans SemiBold" panose="020B0703050000020004" pitchFamily="34" charset="0"/>
                <a:ea typeface="Fira Sans SemiBold" panose="020B0703050000020004" pitchFamily="34" charset="0"/>
              </a:rPr>
              <a:t/>
            </a:r>
            <a:br>
              <a:rPr lang="en-US" dirty="0">
                <a:solidFill>
                  <a:schemeClr val="bg2"/>
                </a:solidFill>
                <a:latin typeface="Fira Sans SemiBold" panose="020B0703050000020004" pitchFamily="34" charset="0"/>
                <a:ea typeface="Fira Sans SemiBold" panose="020B0703050000020004" pitchFamily="34" charset="0"/>
              </a:rPr>
            </a:br>
            <a:endParaRPr lang="en-US" dirty="0">
              <a:solidFill>
                <a:schemeClr val="bg2"/>
              </a:solidFill>
              <a:latin typeface="Fira Sans SemiBold" panose="020B0703050000020004" pitchFamily="34" charset="0"/>
              <a:ea typeface="Fira Sans SemiBold" panose="020B0703050000020004" pitchFamily="34" charset="0"/>
            </a:endParaRPr>
          </a:p>
          <a:p>
            <a:endParaRPr lang="en-US" dirty="0"/>
          </a:p>
        </p:txBody>
      </p:sp>
      <p:pic>
        <p:nvPicPr>
          <p:cNvPr id="4" name="Picture 3"/>
          <p:cNvPicPr>
            <a:picLocks noChangeAspect="1"/>
          </p:cNvPicPr>
          <p:nvPr>
            <p:custDataLst>
              <p:tags r:id="rId4"/>
            </p:custDataLst>
          </p:nvPr>
        </p:nvPicPr>
        <p:blipFill>
          <a:blip r:embed="rId7">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2882789638"/>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145120" y="1638443"/>
            <a:ext cx="10257425" cy="1841804"/>
          </a:xfrm>
        </p:spPr>
        <p:txBody>
          <a:bodyPr/>
          <a:lstStyle/>
          <a:p>
            <a:pPr fontAlgn="base">
              <a:lnSpc>
                <a:spcPct val="100000"/>
              </a:lnSpc>
              <a:spcAft>
                <a:spcPts val="1200"/>
              </a:spcAft>
            </a:pPr>
            <a:r>
              <a:rPr lang="fr-FR" sz="1800" b="0" dirty="0" smtClean="0"/>
              <a:t/>
            </a:r>
            <a:br>
              <a:rPr lang="fr-FR" sz="1800" b="0" dirty="0" smtClean="0"/>
            </a:br>
            <a:r>
              <a:rPr lang="fr-FR" sz="1800" b="0" dirty="0" smtClean="0"/>
              <a:t>20-40 % des jeunes sans abri font partie de la communauté LGBTQ2+.</a:t>
            </a:r>
            <a:br>
              <a:rPr lang="fr-FR" sz="1800" b="0" dirty="0" smtClean="0"/>
            </a:br>
            <a:r>
              <a:rPr lang="fr-FR" sz="1800" b="0" dirty="0" smtClean="0"/>
              <a:t/>
            </a:r>
            <a:br>
              <a:rPr lang="fr-FR" sz="1800" b="0" dirty="0" smtClean="0"/>
            </a:br>
            <a:r>
              <a:rPr lang="fr-FR" sz="1800" b="0" dirty="0" smtClean="0"/>
              <a:t>Les jeunes LGBTQ2+ sont moins susceptibles de se sentir en sécurité dans des refuges et dans des milieux de logement traditionnels.  </a:t>
            </a:r>
            <a:br>
              <a:rPr lang="fr-FR" sz="1800" b="0" dirty="0" smtClean="0"/>
            </a:br>
            <a:r>
              <a:rPr lang="fr-FR" sz="1800" b="0" dirty="0" smtClean="0"/>
              <a:t/>
            </a:r>
            <a:br>
              <a:rPr lang="fr-FR" sz="1800" b="0" dirty="0" smtClean="0"/>
            </a:br>
            <a:r>
              <a:rPr lang="fr-FR" sz="1800" b="0" dirty="0" smtClean="0"/>
              <a:t>Si une personne a recours à vos services, c’est qu’ils représentent la solution la plus sécure pour elle.  </a:t>
            </a:r>
            <a:r>
              <a:rPr lang="fr-FR" sz="2000" b="0" dirty="0" smtClean="0"/>
              <a:t/>
            </a:r>
            <a:br>
              <a:rPr lang="fr-FR" sz="2000" b="0" dirty="0" smtClean="0"/>
            </a:br>
            <a:r>
              <a:rPr lang="fr-FR" sz="2000" b="0" dirty="0" smtClean="0"/>
              <a:t/>
            </a:r>
            <a:br>
              <a:rPr lang="fr-FR" sz="2000" b="0" dirty="0" smtClean="0"/>
            </a:br>
            <a:r>
              <a:rPr lang="fr-FR" sz="2000" dirty="0" smtClean="0">
                <a:latin typeface="Open Sans" panose="020B0606030504020204" pitchFamily="34" charset="0"/>
                <a:ea typeface="Open Sans" panose="020B0606030504020204" pitchFamily="34" charset="0"/>
                <a:cs typeface="Open Sans" panose="020B0606030504020204" pitchFamily="34" charset="0"/>
              </a:rPr>
              <a:t>Dans le cadre des s</a:t>
            </a:r>
            <a:r>
              <a:rPr lang="fr-CA" sz="2000" dirty="0" err="1" smtClean="0">
                <a:latin typeface="Open Sans" panose="020B0606030504020204" pitchFamily="34" charset="0"/>
                <a:ea typeface="Open Sans" panose="020B0606030504020204" pitchFamily="34" charset="0"/>
                <a:cs typeface="Open Sans" panose="020B0606030504020204" pitchFamily="34" charset="0"/>
              </a:rPr>
              <a:t>ervices</a:t>
            </a:r>
            <a:r>
              <a:rPr lang="fr-CA" sz="2000" dirty="0" smtClean="0">
                <a:latin typeface="Open Sans" panose="020B0606030504020204" pitchFamily="34" charset="0"/>
                <a:ea typeface="Open Sans" panose="020B0606030504020204" pitchFamily="34" charset="0"/>
                <a:cs typeface="Open Sans" panose="020B0606030504020204" pitchFamily="34" charset="0"/>
              </a:rPr>
              <a:t> </a:t>
            </a:r>
            <a:r>
              <a:rPr lang="fr-CA" sz="2000" dirty="0">
                <a:latin typeface="Open Sans" panose="020B0606030504020204" pitchFamily="34" charset="0"/>
                <a:ea typeface="Open Sans" panose="020B0606030504020204" pitchFamily="34" charset="0"/>
                <a:cs typeface="Open Sans" panose="020B0606030504020204" pitchFamily="34" charset="0"/>
              </a:rPr>
              <a:t>de soutien au logement</a:t>
            </a:r>
            <a:r>
              <a:rPr lang="fr-FR" sz="2000" dirty="0" smtClean="0">
                <a:latin typeface="Open Sans" panose="020B0606030504020204" pitchFamily="34" charset="0"/>
                <a:ea typeface="Open Sans" panose="020B0606030504020204" pitchFamily="34" charset="0"/>
                <a:cs typeface="Open Sans" panose="020B0606030504020204" pitchFamily="34" charset="0"/>
              </a:rPr>
              <a:t>, le/la travailleur.se doit penser à: </a:t>
            </a:r>
            <a:endParaRPr lang="fr-FR"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3" name="Slide Number Placeholder 2"/>
          <p:cNvSpPr>
            <a:spLocks noGrp="1"/>
          </p:cNvSpPr>
          <p:nvPr>
            <p:ph type="sldNum" sz="quarter" idx="12"/>
            <p:custDataLst>
              <p:tags r:id="rId3"/>
            </p:custDataLst>
          </p:nvPr>
        </p:nvSpPr>
        <p:spPr/>
        <p:txBody>
          <a:bodyPr/>
          <a:lstStyle/>
          <a:p>
            <a:fld id="{1ECEE783-4751-3447-A075-565592F019DC}" type="slidenum">
              <a:rPr lang="en-US" smtClean="0"/>
              <a:t>35</a:t>
            </a:fld>
            <a:endParaRPr lang="en-US"/>
          </a:p>
        </p:txBody>
      </p:sp>
      <p:sp>
        <p:nvSpPr>
          <p:cNvPr id="5" name="Text Placeholder 4"/>
          <p:cNvSpPr>
            <a:spLocks noGrp="1"/>
          </p:cNvSpPr>
          <p:nvPr>
            <p:ph type="body" sz="quarter" idx="14"/>
            <p:custDataLst>
              <p:tags r:id="rId4"/>
            </p:custDataLst>
          </p:nvPr>
        </p:nvSpPr>
        <p:spPr>
          <a:xfrm>
            <a:off x="641556" y="464893"/>
            <a:ext cx="8915400" cy="698517"/>
          </a:xfrm>
        </p:spPr>
        <p:txBody>
          <a:bodyPr/>
          <a:lstStyle/>
          <a:p>
            <a:r>
              <a:rPr lang="en-US" sz="4400" dirty="0">
                <a:latin typeface="Open Sans Light" panose="020B0306030504020204" pitchFamily="34" charset="0"/>
                <a:ea typeface="Open Sans Light" panose="020B0306030504020204" pitchFamily="34" charset="0"/>
                <a:cs typeface="Open Sans Light" panose="020B0306030504020204" pitchFamily="34" charset="0"/>
              </a:rPr>
              <a:t>Service non </a:t>
            </a:r>
            <a:r>
              <a:rPr lang="en-US" sz="4400" dirty="0" err="1" smtClean="0">
                <a:latin typeface="Open Sans Light" panose="020B0306030504020204" pitchFamily="34" charset="0"/>
                <a:ea typeface="Open Sans Light" panose="020B0306030504020204" pitchFamily="34" charset="0"/>
                <a:cs typeface="Open Sans Light" panose="020B0306030504020204" pitchFamily="34" charset="0"/>
              </a:rPr>
              <a:t>clinique</a:t>
            </a:r>
            <a:r>
              <a:rPr lang="en-US" sz="4400" dirty="0" smtClean="0">
                <a:latin typeface="Open Sans Light" panose="020B0306030504020204" pitchFamily="34" charset="0"/>
                <a:ea typeface="Open Sans Light" panose="020B0306030504020204" pitchFamily="34" charset="0"/>
                <a:cs typeface="Open Sans Light" panose="020B0306030504020204" pitchFamily="34" charset="0"/>
              </a:rPr>
              <a:t>: </a:t>
            </a:r>
            <a:r>
              <a:rPr lang="en-US" sz="4400" dirty="0" err="1" smtClean="0">
                <a:latin typeface="Open Sans SemiBold" panose="020B0706030804020204" pitchFamily="34" charset="0"/>
                <a:ea typeface="Open Sans SemiBold" panose="020B0706030804020204" pitchFamily="34" charset="0"/>
                <a:cs typeface="Open Sans SemiBold" panose="020B0706030804020204" pitchFamily="34" charset="0"/>
              </a:rPr>
              <a:t>Logement</a:t>
            </a:r>
            <a:endParaRPr lang="en-US" sz="4400" dirty="0">
              <a:latin typeface="Open Sans SemiBold" panose="020B0706030804020204" pitchFamily="34" charset="0"/>
              <a:ea typeface="Open Sans SemiBold" panose="020B0706030804020204" pitchFamily="34" charset="0"/>
              <a:cs typeface="Open Sans SemiBold" panose="020B0706030804020204" pitchFamily="34" charset="0"/>
            </a:endParaRPr>
          </a:p>
        </p:txBody>
      </p:sp>
      <p:pic>
        <p:nvPicPr>
          <p:cNvPr id="6" name="Picture 5"/>
          <p:cNvPicPr>
            <a:picLocks noChangeAspect="1"/>
          </p:cNvPicPr>
          <p:nvPr>
            <p:custDataLst>
              <p:tags r:id="rId5"/>
            </p:custDataLst>
          </p:nvPr>
        </p:nvPicPr>
        <p:blipFill>
          <a:blip r:embed="rId9">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
        <p:nvSpPr>
          <p:cNvPr id="4" name="Rectangle 3"/>
          <p:cNvSpPr/>
          <p:nvPr>
            <p:custDataLst>
              <p:tags r:id="rId6"/>
            </p:custDataLst>
          </p:nvPr>
        </p:nvSpPr>
        <p:spPr>
          <a:xfrm>
            <a:off x="1838631" y="3943679"/>
            <a:ext cx="8085297" cy="2585323"/>
          </a:xfrm>
          <a:prstGeom prst="rect">
            <a:avLst/>
          </a:prstGeom>
        </p:spPr>
        <p:txBody>
          <a:bodyPr wrap="square">
            <a:spAutoFit/>
          </a:bodyPr>
          <a:lstStyle/>
          <a:p>
            <a:pPr marL="285750" indent="-285750">
              <a:buFont typeface="Arial" panose="020B0604020202020204" pitchFamily="34" charset="0"/>
              <a:buChar char="•"/>
            </a:pPr>
            <a:r>
              <a:rPr lang="fr-FR" dirty="0" smtClean="0">
                <a:latin typeface="Open Sans" panose="020B0606030504020204" pitchFamily="34" charset="0"/>
                <a:ea typeface="Open Sans" panose="020B0606030504020204" pitchFamily="34" charset="0"/>
                <a:cs typeface="Open Sans" panose="020B0606030504020204" pitchFamily="34" charset="0"/>
              </a:rPr>
              <a:t>la façon d’appuyer </a:t>
            </a:r>
            <a:r>
              <a:rPr lang="fr-FR" dirty="0" err="1" smtClean="0">
                <a:latin typeface="Open Sans" panose="020B0606030504020204" pitchFamily="34" charset="0"/>
                <a:ea typeface="Open Sans" panose="020B0606030504020204" pitchFamily="34" charset="0"/>
                <a:cs typeface="Open Sans" panose="020B0606030504020204" pitchFamily="34" charset="0"/>
              </a:rPr>
              <a:t>un.e</a:t>
            </a:r>
            <a:r>
              <a:rPr lang="fr-FR" dirty="0" smtClean="0">
                <a:latin typeface="Open Sans" panose="020B0606030504020204" pitchFamily="34" charset="0"/>
                <a:ea typeface="Open Sans" panose="020B0606030504020204" pitchFamily="34" charset="0"/>
                <a:cs typeface="Open Sans" panose="020B0606030504020204" pitchFamily="34" charset="0"/>
              </a:rPr>
              <a:t> jeune </a:t>
            </a:r>
            <a:r>
              <a:rPr lang="fr-FR" dirty="0" err="1" smtClean="0">
                <a:latin typeface="Open Sans" panose="020B0606030504020204" pitchFamily="34" charset="0"/>
                <a:ea typeface="Open Sans" panose="020B0606030504020204" pitchFamily="34" charset="0"/>
                <a:cs typeface="Open Sans" panose="020B0606030504020204" pitchFamily="34" charset="0"/>
              </a:rPr>
              <a:t>trans</a:t>
            </a:r>
            <a:r>
              <a:rPr lang="fr-FR" dirty="0" smtClean="0">
                <a:latin typeface="Open Sans" panose="020B0606030504020204" pitchFamily="34" charset="0"/>
                <a:ea typeface="Open Sans" panose="020B0606030504020204" pitchFamily="34" charset="0"/>
                <a:cs typeface="Open Sans" panose="020B0606030504020204" pitchFamily="34" charset="0"/>
              </a:rPr>
              <a:t> qui est victime de violence en public en sa présence ou alors qu’il/elle l’accompagne à un rendez-vous ou chez le propriétaire d’un logement ; </a:t>
            </a:r>
          </a:p>
          <a:p>
            <a:pPr marL="285750" indent="-285750">
              <a:buFont typeface="Arial" panose="020B0604020202020204" pitchFamily="34" charset="0"/>
              <a:buChar char="•"/>
            </a:pPr>
            <a:r>
              <a:rPr lang="fr-FR" dirty="0" smtClean="0">
                <a:latin typeface="Open Sans" panose="020B0606030504020204" pitchFamily="34" charset="0"/>
                <a:ea typeface="Open Sans" panose="020B0606030504020204" pitchFamily="34" charset="0"/>
                <a:cs typeface="Open Sans" panose="020B0606030504020204" pitchFamily="34" charset="0"/>
              </a:rPr>
              <a:t>être </a:t>
            </a:r>
            <a:r>
              <a:rPr lang="fr-FR" dirty="0" err="1" smtClean="0">
                <a:latin typeface="Open Sans" panose="020B0606030504020204" pitchFamily="34" charset="0"/>
                <a:ea typeface="Open Sans" panose="020B0606030504020204" pitchFamily="34" charset="0"/>
                <a:cs typeface="Open Sans" panose="020B0606030504020204" pitchFamily="34" charset="0"/>
              </a:rPr>
              <a:t>franc.che</a:t>
            </a:r>
            <a:r>
              <a:rPr lang="fr-FR" dirty="0" smtClean="0">
                <a:latin typeface="Open Sans" panose="020B0606030504020204" pitchFamily="34" charset="0"/>
                <a:ea typeface="Open Sans" panose="020B0606030504020204" pitchFamily="34" charset="0"/>
                <a:cs typeface="Open Sans" panose="020B0606030504020204" pitchFamily="34" charset="0"/>
              </a:rPr>
              <a:t> quant aux réalités des refuges ou d’autres services de logement </a:t>
            </a:r>
            <a:r>
              <a:rPr lang="fr-FR" dirty="0">
                <a:latin typeface="Open Sans" panose="020B0606030504020204" pitchFamily="34" charset="0"/>
                <a:ea typeface="Open Sans" panose="020B0606030504020204" pitchFamily="34" charset="0"/>
                <a:cs typeface="Open Sans" panose="020B0606030504020204" pitchFamily="34" charset="0"/>
              </a:rPr>
              <a:t>ou services </a:t>
            </a:r>
            <a:r>
              <a:rPr lang="fr-FR" dirty="0" err="1" smtClean="0">
                <a:latin typeface="Open Sans" panose="020B0606030504020204" pitchFamily="34" charset="0"/>
                <a:ea typeface="Open Sans" panose="020B0606030504020204" pitchFamily="34" charset="0"/>
                <a:cs typeface="Open Sans" panose="020B0606030504020204" pitchFamily="34" charset="0"/>
              </a:rPr>
              <a:t>genrés</a:t>
            </a:r>
            <a:r>
              <a:rPr lang="fr-FR" dirty="0" smtClean="0">
                <a:latin typeface="Open Sans" panose="020B0606030504020204" pitchFamily="34" charset="0"/>
                <a:ea typeface="Open Sans" panose="020B0606030504020204" pitchFamily="34" charset="0"/>
                <a:cs typeface="Open Sans" panose="020B0606030504020204" pitchFamily="34" charset="0"/>
              </a:rPr>
              <a:t> (voici de quoi il en retourne et </a:t>
            </a:r>
            <a:r>
              <a:rPr lang="fr-FR" dirty="0">
                <a:latin typeface="Open Sans" panose="020B0606030504020204" pitchFamily="34" charset="0"/>
                <a:ea typeface="Open Sans" panose="020B0606030504020204" pitchFamily="34" charset="0"/>
                <a:cs typeface="Open Sans" panose="020B0606030504020204" pitchFamily="34" charset="0"/>
              </a:rPr>
              <a:t>la </a:t>
            </a:r>
            <a:r>
              <a:rPr lang="fr-FR" dirty="0" smtClean="0">
                <a:latin typeface="Open Sans" panose="020B0606030504020204" pitchFamily="34" charset="0"/>
                <a:ea typeface="Open Sans" panose="020B0606030504020204" pitchFamily="34" charset="0"/>
                <a:cs typeface="Open Sans" panose="020B0606030504020204" pitchFamily="34" charset="0"/>
              </a:rPr>
              <a:t>façon dont nous pouvons t’aider à t’en sortir dans un endroit qui ne convient pas à la perfection) ;</a:t>
            </a:r>
          </a:p>
          <a:p>
            <a:pPr marL="285750" indent="-285750">
              <a:buFont typeface="Arial" panose="020B0604020202020204" pitchFamily="34" charset="0"/>
              <a:buChar char="•"/>
            </a:pPr>
            <a:r>
              <a:rPr lang="fr-FR" dirty="0">
                <a:latin typeface="Open Sans" panose="020B0606030504020204" pitchFamily="34" charset="0"/>
                <a:ea typeface="Open Sans" panose="020B0606030504020204" pitchFamily="34" charset="0"/>
                <a:cs typeface="Open Sans" panose="020B0606030504020204" pitchFamily="34" charset="0"/>
              </a:rPr>
              <a:t>l</a:t>
            </a:r>
            <a:r>
              <a:rPr lang="fr-FR" dirty="0" smtClean="0">
                <a:latin typeface="Open Sans" panose="020B0606030504020204" pitchFamily="34" charset="0"/>
                <a:ea typeface="Open Sans" panose="020B0606030504020204" pitchFamily="34" charset="0"/>
                <a:cs typeface="Open Sans" panose="020B0606030504020204" pitchFamily="34" charset="0"/>
              </a:rPr>
              <a:t>aisser les </a:t>
            </a:r>
            <a:r>
              <a:rPr lang="fr-FR" dirty="0" err="1" smtClean="0">
                <a:latin typeface="Open Sans" panose="020B0606030504020204" pitchFamily="34" charset="0"/>
                <a:ea typeface="Open Sans" panose="020B0606030504020204" pitchFamily="34" charset="0"/>
                <a:cs typeface="Open Sans" panose="020B0606030504020204" pitchFamily="34" charset="0"/>
              </a:rPr>
              <a:t>client.e.s</a:t>
            </a:r>
            <a:r>
              <a:rPr lang="fr-FR" dirty="0" smtClean="0">
                <a:latin typeface="Open Sans" panose="020B0606030504020204" pitchFamily="34" charset="0"/>
                <a:ea typeface="Open Sans" panose="020B0606030504020204" pitchFamily="34" charset="0"/>
                <a:cs typeface="Open Sans" panose="020B0606030504020204" pitchFamily="34" charset="0"/>
              </a:rPr>
              <a:t> guider les décisions au sujet de l’accès à </a:t>
            </a:r>
            <a:r>
              <a:rPr lang="fr-FR" dirty="0">
                <a:latin typeface="Open Sans" panose="020B0606030504020204" pitchFamily="34" charset="0"/>
                <a:ea typeface="Open Sans" panose="020B0606030504020204" pitchFamily="34" charset="0"/>
                <a:cs typeface="Open Sans" panose="020B0606030504020204" pitchFamily="34" charset="0"/>
              </a:rPr>
              <a:t>des  services </a:t>
            </a:r>
            <a:r>
              <a:rPr lang="fr-FR" dirty="0" err="1" smtClean="0">
                <a:latin typeface="Open Sans" panose="020B0606030504020204" pitchFamily="34" charset="0"/>
                <a:ea typeface="Open Sans" panose="020B0606030504020204" pitchFamily="34" charset="0"/>
                <a:cs typeface="Open Sans" panose="020B0606030504020204" pitchFamily="34" charset="0"/>
              </a:rPr>
              <a:t>genrés</a:t>
            </a:r>
            <a:r>
              <a:rPr lang="en-US" dirty="0" smtClean="0">
                <a:latin typeface="Open Sans" panose="020B0606030504020204" pitchFamily="34" charset="0"/>
                <a:ea typeface="Open Sans" panose="020B0606030504020204" pitchFamily="34" charset="0"/>
                <a:cs typeface="Open Sans" panose="020B0606030504020204" pitchFamily="34" charset="0"/>
              </a:rPr>
              <a:t>.</a:t>
            </a:r>
            <a:endParaRPr lang="en-US" dirty="0">
              <a:latin typeface="Open Sans" panose="020B0606030504020204" pitchFamily="34" charset="0"/>
              <a:ea typeface="Open Sans" panose="020B0606030504020204" pitchFamily="34" charset="0"/>
              <a:cs typeface="Open Sans" panose="020B0606030504020204" pitchFamily="34" charset="0"/>
            </a:endParaRPr>
          </a:p>
        </p:txBody>
      </p:sp>
    </p:spTree>
    <p:custDataLst>
      <p:tags r:id="rId1"/>
    </p:custDataLst>
    <p:extLst>
      <p:ext uri="{BB962C8B-B14F-4D97-AF65-F5344CB8AC3E}">
        <p14:creationId xmlns:p14="http://schemas.microsoft.com/office/powerpoint/2010/main" val="804701931"/>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119511" y="942623"/>
            <a:ext cx="9675374" cy="1527565"/>
          </a:xfrm>
        </p:spPr>
        <p:txBody>
          <a:bodyPr/>
          <a:lstStyle/>
          <a:p>
            <a:r>
              <a:rPr lang="en-US" sz="4400" b="1" dirty="0">
                <a:latin typeface="Open Sans Light" panose="020B0306030504020204" pitchFamily="34" charset="0"/>
                <a:ea typeface="Open Sans Light" panose="020B0306030504020204" pitchFamily="34" charset="0"/>
                <a:cs typeface="Open Sans Light" panose="020B0306030504020204" pitchFamily="34" charset="0"/>
              </a:rPr>
              <a:t>Service non </a:t>
            </a:r>
            <a:r>
              <a:rPr lang="en-US" sz="4400" b="1" dirty="0" err="1" smtClean="0">
                <a:latin typeface="Open Sans Light" panose="020B0306030504020204" pitchFamily="34" charset="0"/>
                <a:ea typeface="Open Sans Light" panose="020B0306030504020204" pitchFamily="34" charset="0"/>
                <a:cs typeface="Open Sans Light" panose="020B0306030504020204" pitchFamily="34" charset="0"/>
              </a:rPr>
              <a:t>clinique</a:t>
            </a:r>
            <a:r>
              <a:rPr lang="en-US" sz="4400" dirty="0" smtClean="0">
                <a:latin typeface="Fira Sans SemiBold" panose="020B0703050000020004" pitchFamily="34" charset="0"/>
                <a:ea typeface="Fira Sans SemiBold" panose="020B0703050000020004" pitchFamily="34" charset="0"/>
                <a:cs typeface="Open Sans SemiBold" panose="020B0706030804020204" pitchFamily="34" charset="0"/>
              </a:rPr>
              <a:t>: </a:t>
            </a:r>
            <a:r>
              <a:rPr lang="en-US" sz="4400" b="1" dirty="0" err="1" smtClean="0">
                <a:latin typeface="Fira Sans Book" panose="020B0503050000020004" pitchFamily="34" charset="0"/>
                <a:ea typeface="Fira Sans Book" panose="020B0503050000020004" pitchFamily="34" charset="0"/>
                <a:cs typeface="Open Sans SemiBold" panose="020B0706030804020204" pitchFamily="34" charset="0"/>
              </a:rPr>
              <a:t>Emploi</a:t>
            </a:r>
            <a:r>
              <a:rPr lang="en-US" dirty="0">
                <a:latin typeface="Fira Sans Book" panose="020B0503050000020004" pitchFamily="34" charset="0"/>
                <a:ea typeface="Fira Sans Book" panose="020B0503050000020004" pitchFamily="34" charset="0"/>
              </a:rPr>
              <a:t/>
            </a:r>
            <a:br>
              <a:rPr lang="en-US" dirty="0">
                <a:latin typeface="Fira Sans Book" panose="020B0503050000020004" pitchFamily="34" charset="0"/>
                <a:ea typeface="Fira Sans Book" panose="020B0503050000020004" pitchFamily="34" charset="0"/>
              </a:rPr>
            </a:br>
            <a:endParaRPr lang="en-US" dirty="0">
              <a:latin typeface="Fira Sans Book" panose="020B0503050000020004" pitchFamily="34" charset="0"/>
              <a:ea typeface="Fira Sans Book" panose="020B0503050000020004" pitchFamily="34" charset="0"/>
            </a:endParaRPr>
          </a:p>
        </p:txBody>
      </p:sp>
      <p:sp>
        <p:nvSpPr>
          <p:cNvPr id="3" name="Content Placeholder 2"/>
          <p:cNvSpPr>
            <a:spLocks noGrp="1"/>
          </p:cNvSpPr>
          <p:nvPr>
            <p:ph sz="half" idx="1"/>
            <p:custDataLst>
              <p:tags r:id="rId3"/>
            </p:custDataLst>
          </p:nvPr>
        </p:nvSpPr>
        <p:spPr>
          <a:xfrm>
            <a:off x="1510513" y="2121888"/>
            <a:ext cx="8429322" cy="3573459"/>
          </a:xfrm>
        </p:spPr>
        <p:txBody>
          <a:bodyPr>
            <a:noAutofit/>
          </a:bodyPr>
          <a:lstStyle/>
          <a:p>
            <a:pPr fontAlgn="base"/>
            <a:r>
              <a:rPr lang="fr-FR" sz="1800" dirty="0" smtClean="0">
                <a:latin typeface="Open Sans SemiBold" panose="020B0706030804020204" pitchFamily="34" charset="0"/>
                <a:ea typeface="Open Sans SemiBold" panose="020B0706030804020204" pitchFamily="34" charset="0"/>
                <a:cs typeface="Open Sans SemiBold" panose="020B0706030804020204" pitchFamily="34" charset="0"/>
              </a:rPr>
              <a:t>50 % des personnes </a:t>
            </a:r>
            <a:r>
              <a:rPr lang="fr-FR" sz="1800" dirty="0" err="1" smtClean="0">
                <a:latin typeface="Open Sans SemiBold" panose="020B0706030804020204" pitchFamily="34" charset="0"/>
                <a:ea typeface="Open Sans SemiBold" panose="020B0706030804020204" pitchFamily="34" charset="0"/>
                <a:cs typeface="Open Sans SemiBold" panose="020B0706030804020204" pitchFamily="34" charset="0"/>
              </a:rPr>
              <a:t>trans</a:t>
            </a:r>
            <a:r>
              <a:rPr lang="fr-FR" sz="1800" dirty="0" smtClean="0">
                <a:latin typeface="Open Sans SemiBold" panose="020B0706030804020204" pitchFamily="34" charset="0"/>
                <a:ea typeface="Open Sans SemiBold" panose="020B0706030804020204" pitchFamily="34" charset="0"/>
                <a:cs typeface="Open Sans SemiBold" panose="020B0706030804020204" pitchFamily="34" charset="0"/>
              </a:rPr>
              <a:t> en Ontario gagnent moins de 15 000 $ par année.</a:t>
            </a:r>
          </a:p>
          <a:p>
            <a:pPr fontAlgn="base"/>
            <a:r>
              <a:rPr lang="fr-FR" sz="1800" dirty="0" smtClean="0">
                <a:latin typeface="Open Sans SemiBold" panose="020B0706030804020204" pitchFamily="34" charset="0"/>
                <a:ea typeface="Open Sans SemiBold" panose="020B0706030804020204" pitchFamily="34" charset="0"/>
                <a:cs typeface="Open Sans SemiBold" panose="020B0706030804020204" pitchFamily="34" charset="0"/>
              </a:rPr>
              <a:t>Bon nombre de jeunes </a:t>
            </a:r>
            <a:r>
              <a:rPr lang="fr-FR" sz="1800" dirty="0" err="1" smtClean="0">
                <a:latin typeface="Open Sans SemiBold" panose="020B0706030804020204" pitchFamily="34" charset="0"/>
                <a:ea typeface="Open Sans SemiBold" panose="020B0706030804020204" pitchFamily="34" charset="0"/>
                <a:cs typeface="Open Sans SemiBold" panose="020B0706030804020204" pitchFamily="34" charset="0"/>
              </a:rPr>
              <a:t>trans</a:t>
            </a:r>
            <a:r>
              <a:rPr lang="fr-FR" sz="1800" dirty="0" smtClean="0">
                <a:latin typeface="Open Sans SemiBold" panose="020B0706030804020204" pitchFamily="34" charset="0"/>
                <a:ea typeface="Open Sans SemiBold" panose="020B0706030804020204" pitchFamily="34" charset="0"/>
                <a:cs typeface="Open Sans SemiBold" panose="020B0706030804020204" pitchFamily="34" charset="0"/>
              </a:rPr>
              <a:t> ont été victimes de discrimination à l’embauche et d’hostilité dans les milieux de travail.</a:t>
            </a:r>
          </a:p>
          <a:p>
            <a:pPr fontAlgn="base"/>
            <a:r>
              <a:rPr lang="fr-FR" sz="1800" dirty="0" smtClean="0">
                <a:latin typeface="Open Sans SemiBold" panose="020B0706030804020204" pitchFamily="34" charset="0"/>
                <a:ea typeface="Open Sans SemiBold" panose="020B0706030804020204" pitchFamily="34" charset="0"/>
                <a:cs typeface="Open Sans SemiBold" panose="020B0706030804020204" pitchFamily="34" charset="0"/>
              </a:rPr>
              <a:t>22 % des personnes </a:t>
            </a:r>
            <a:r>
              <a:rPr lang="fr-FR" sz="1800" dirty="0" err="1" smtClean="0">
                <a:latin typeface="Open Sans SemiBold" panose="020B0706030804020204" pitchFamily="34" charset="0"/>
                <a:ea typeface="Open Sans SemiBold" panose="020B0706030804020204" pitchFamily="34" charset="0"/>
                <a:cs typeface="Open Sans SemiBold" panose="020B0706030804020204" pitchFamily="34" charset="0"/>
              </a:rPr>
              <a:t>trans</a:t>
            </a:r>
            <a:r>
              <a:rPr lang="fr-FR" sz="1800" dirty="0" smtClean="0">
                <a:latin typeface="Open Sans SemiBold" panose="020B0706030804020204" pitchFamily="34" charset="0"/>
                <a:ea typeface="Open Sans SemiBold" panose="020B0706030804020204" pitchFamily="34" charset="0"/>
                <a:cs typeface="Open Sans SemiBold" panose="020B0706030804020204" pitchFamily="34" charset="0"/>
              </a:rPr>
              <a:t> de couleur se sont vues refuser des emplois en raison de leur race/ethnicité </a:t>
            </a:r>
            <a:r>
              <a:rPr lang="fr-FR" sz="1800" dirty="0" smtClean="0">
                <a:latin typeface="Open Sans" panose="020B0606030504020204" pitchFamily="34" charset="0"/>
                <a:ea typeface="Open Sans" panose="020B0606030504020204" pitchFamily="34" charset="0"/>
                <a:cs typeface="Open Sans" panose="020B0606030504020204" pitchFamily="34" charset="0"/>
              </a:rPr>
              <a:t>(</a:t>
            </a:r>
            <a:r>
              <a:rPr lang="fr-FR" sz="1800" dirty="0" err="1" smtClean="0">
                <a:latin typeface="Open Sans" panose="020B0606030504020204" pitchFamily="34" charset="0"/>
                <a:ea typeface="Open Sans" panose="020B0606030504020204" pitchFamily="34" charset="0"/>
                <a:cs typeface="Open Sans" panose="020B0606030504020204" pitchFamily="34" charset="0"/>
              </a:rPr>
              <a:t>TransPulse</a:t>
            </a:r>
            <a:r>
              <a:rPr lang="fr-FR" sz="1800" dirty="0" smtClean="0">
                <a:latin typeface="Open Sans" panose="020B0606030504020204" pitchFamily="34" charset="0"/>
                <a:ea typeface="Open Sans" panose="020B0606030504020204" pitchFamily="34" charset="0"/>
                <a:cs typeface="Open Sans" panose="020B0606030504020204" pitchFamily="34" charset="0"/>
              </a:rPr>
              <a:t>, 2010).</a:t>
            </a:r>
          </a:p>
          <a:p>
            <a:pPr fontAlgn="base"/>
            <a:r>
              <a:rPr lang="fr-FR" sz="1800" dirty="0" smtClean="0">
                <a:latin typeface="Open Sans SemiBold" panose="020B0706030804020204" pitchFamily="34" charset="0"/>
                <a:ea typeface="Open Sans SemiBold" panose="020B0706030804020204" pitchFamily="34" charset="0"/>
                <a:cs typeface="Open Sans SemiBold" panose="020B0706030804020204" pitchFamily="34" charset="0"/>
              </a:rPr>
              <a:t>Les personnes </a:t>
            </a:r>
            <a:r>
              <a:rPr lang="fr-FR" sz="1800" dirty="0" err="1" smtClean="0">
                <a:latin typeface="Open Sans SemiBold" panose="020B0706030804020204" pitchFamily="34" charset="0"/>
                <a:ea typeface="Open Sans SemiBold" panose="020B0706030804020204" pitchFamily="34" charset="0"/>
                <a:cs typeface="Open Sans SemiBold" panose="020B0706030804020204" pitchFamily="34" charset="0"/>
              </a:rPr>
              <a:t>trans</a:t>
            </a:r>
            <a:r>
              <a:rPr lang="fr-FR" sz="1800" dirty="0" smtClean="0">
                <a:latin typeface="Open Sans SemiBold" panose="020B0706030804020204" pitchFamily="34" charset="0"/>
                <a:ea typeface="Open Sans SemiBold" panose="020B0706030804020204" pitchFamily="34" charset="0"/>
                <a:cs typeface="Open Sans SemiBold" panose="020B0706030804020204" pitchFamily="34" charset="0"/>
              </a:rPr>
              <a:t> sont souvent cantonnés à des emplois comme celui-ci qui consistent à éduquer les gens sur leur identité.</a:t>
            </a:r>
          </a:p>
          <a:p>
            <a:pPr fontAlgn="base"/>
            <a:r>
              <a:rPr lang="fr-FR" sz="1800" dirty="0" smtClean="0">
                <a:latin typeface="Open Sans SemiBold" panose="020B0706030804020204" pitchFamily="34" charset="0"/>
                <a:ea typeface="Open Sans SemiBold" panose="020B0706030804020204" pitchFamily="34" charset="0"/>
                <a:cs typeface="Open Sans SemiBold" panose="020B0706030804020204" pitchFamily="34" charset="0"/>
              </a:rPr>
              <a:t>Il importe que les conseillères et conseillers en emploi qui travaillent avec les  jeunes </a:t>
            </a:r>
            <a:r>
              <a:rPr lang="fr-FR" sz="1800" dirty="0" err="1" smtClean="0">
                <a:latin typeface="Open Sans SemiBold" panose="020B0706030804020204" pitchFamily="34" charset="0"/>
                <a:ea typeface="Open Sans SemiBold" panose="020B0706030804020204" pitchFamily="34" charset="0"/>
                <a:cs typeface="Open Sans SemiBold" panose="020B0706030804020204" pitchFamily="34" charset="0"/>
              </a:rPr>
              <a:t>trans</a:t>
            </a:r>
            <a:r>
              <a:rPr lang="fr-FR" sz="1800" dirty="0" smtClean="0">
                <a:latin typeface="Open Sans SemiBold" panose="020B0706030804020204" pitchFamily="34" charset="0"/>
                <a:ea typeface="Open Sans SemiBold" panose="020B0706030804020204" pitchFamily="34" charset="0"/>
                <a:cs typeface="Open Sans SemiBold" panose="020B0706030804020204" pitchFamily="34" charset="0"/>
              </a:rPr>
              <a:t> soient au courant de ces barrières systémiques.  </a:t>
            </a:r>
            <a:endParaRPr lang="fr-FR" sz="1800" dirty="0">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 name="Slide Number Placeholder 3"/>
          <p:cNvSpPr>
            <a:spLocks noGrp="1"/>
          </p:cNvSpPr>
          <p:nvPr>
            <p:ph type="sldNum" sz="quarter" idx="12"/>
            <p:custDataLst>
              <p:tags r:id="rId4"/>
            </p:custDataLst>
          </p:nvPr>
        </p:nvSpPr>
        <p:spPr/>
        <p:txBody>
          <a:bodyPr/>
          <a:lstStyle/>
          <a:p>
            <a:fld id="{1ECEE783-4751-3447-A075-565592F019DC}" type="slidenum">
              <a:rPr lang="en-US" smtClean="0"/>
              <a:t>36</a:t>
            </a:fld>
            <a:endParaRPr lang="en-US"/>
          </a:p>
        </p:txBody>
      </p:sp>
      <p:pic>
        <p:nvPicPr>
          <p:cNvPr id="6" name="Picture 5"/>
          <p:cNvPicPr>
            <a:picLocks noChangeAspect="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756882027"/>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1348157" y="582851"/>
            <a:ext cx="9144000" cy="884902"/>
          </a:xfrm>
        </p:spPr>
        <p:txBody>
          <a:bodyPr/>
          <a:lstStyle/>
          <a:p>
            <a:r>
              <a:rPr lang="en-US" dirty="0" smtClean="0"/>
              <a:t>À </a:t>
            </a:r>
            <a:r>
              <a:rPr lang="en-US" dirty="0" err="1" smtClean="0"/>
              <a:t>retenir</a:t>
            </a:r>
            <a:endParaRPr lang="en-US" dirty="0"/>
          </a:p>
        </p:txBody>
      </p:sp>
      <p:sp>
        <p:nvSpPr>
          <p:cNvPr id="3" name="Content Placeholder 2"/>
          <p:cNvSpPr>
            <a:spLocks noGrp="1"/>
          </p:cNvSpPr>
          <p:nvPr>
            <p:ph sz="quarter" idx="13"/>
            <p:custDataLst>
              <p:tags r:id="rId3"/>
            </p:custDataLst>
          </p:nvPr>
        </p:nvSpPr>
        <p:spPr>
          <a:xfrm>
            <a:off x="1348157" y="1640169"/>
            <a:ext cx="4157908" cy="633413"/>
          </a:xfrm>
        </p:spPr>
        <p:txBody>
          <a:bodyPr>
            <a:noAutofit/>
          </a:bodyPr>
          <a:lstStyle/>
          <a:p>
            <a:pPr marL="0" indent="0" fontAlgn="base">
              <a:buNone/>
            </a:pPr>
            <a:r>
              <a:rPr lang="fr-FR" sz="2000" b="0" dirty="0" smtClean="0">
                <a:latin typeface="Open Sans SemiBold" panose="020B0706030804020204" pitchFamily="34" charset="0"/>
                <a:ea typeface="Open Sans SemiBold" panose="020B0706030804020204" pitchFamily="34" charset="0"/>
                <a:cs typeface="Open Sans SemiBold" panose="020B0706030804020204" pitchFamily="34" charset="0"/>
              </a:rPr>
              <a:t>Utiliser un langage non réducteur qui ne se limite pas à un seul aspect de la vie de la personne. </a:t>
            </a:r>
          </a:p>
          <a:p>
            <a:pPr fontAlgn="base"/>
            <a:endParaRPr lang="fr-FR" sz="2000" b="0" dirty="0" smtClean="0">
              <a:latin typeface="Open Sans SemiBold" panose="020B0706030804020204" pitchFamily="34" charset="0"/>
              <a:ea typeface="Open Sans SemiBold" panose="020B0706030804020204" pitchFamily="34" charset="0"/>
              <a:cs typeface="Open Sans SemiBold" panose="020B0706030804020204" pitchFamily="34" charset="0"/>
            </a:endParaRPr>
          </a:p>
          <a:p>
            <a:pPr marL="0" indent="0" fontAlgn="base">
              <a:buNone/>
            </a:pPr>
            <a:r>
              <a:rPr lang="fr-FR" sz="2000" b="0" dirty="0" smtClean="0">
                <a:latin typeface="Open Sans SemiBold" panose="020B0706030804020204" pitchFamily="34" charset="0"/>
                <a:ea typeface="Open Sans SemiBold" panose="020B0706030804020204" pitchFamily="34" charset="0"/>
                <a:cs typeface="Open Sans SemiBold" panose="020B0706030804020204" pitchFamily="34" charset="0"/>
              </a:rPr>
              <a:t>Être soucieux.se des jeunes qui entendent les messages qui sont transmis à leur sujet lors de  discussions.</a:t>
            </a:r>
          </a:p>
          <a:p>
            <a:pPr fontAlgn="base"/>
            <a:endParaRPr lang="en-US" sz="1800" dirty="0">
              <a:latin typeface="Open Sans SemiBold" panose="020B0706030804020204" pitchFamily="34" charset="0"/>
              <a:ea typeface="Open Sans SemiBold" panose="020B0706030804020204" pitchFamily="34" charset="0"/>
              <a:cs typeface="Open Sans SemiBold" panose="020B0706030804020204" pitchFamily="34" charset="0"/>
            </a:endParaRPr>
          </a:p>
          <a:p>
            <a:pPr marL="0" indent="0" fontAlgn="base">
              <a:buNone/>
            </a:pPr>
            <a:r>
              <a:rPr lang="fr-FR" sz="2000" b="0" dirty="0" smtClean="0">
                <a:latin typeface="Open Sans SemiBold" panose="020B0706030804020204" pitchFamily="34" charset="0"/>
                <a:ea typeface="Open Sans SemiBold" panose="020B0706030804020204" pitchFamily="34" charset="0"/>
                <a:cs typeface="Open Sans SemiBold" panose="020B0706030804020204" pitchFamily="34" charset="0"/>
              </a:rPr>
              <a:t>Créer des stratégies d’ intervention qui prennent en compte les diverses expériences que vivent les jeunes </a:t>
            </a:r>
            <a:r>
              <a:rPr lang="fr-FR" sz="2000" b="0" dirty="0" err="1" smtClean="0">
                <a:latin typeface="Open Sans SemiBold" panose="020B0706030804020204" pitchFamily="34" charset="0"/>
                <a:ea typeface="Open Sans SemiBold" panose="020B0706030804020204" pitchFamily="34" charset="0"/>
                <a:cs typeface="Open Sans SemiBold" panose="020B0706030804020204" pitchFamily="34" charset="0"/>
              </a:rPr>
              <a:t>trans</a:t>
            </a:r>
            <a:r>
              <a:rPr lang="fr-FR" sz="2000" b="0" dirty="0" smtClean="0">
                <a:latin typeface="Open Sans SemiBold" panose="020B0706030804020204" pitchFamily="34" charset="0"/>
                <a:ea typeface="Open Sans SemiBold" panose="020B0706030804020204" pitchFamily="34" charset="0"/>
                <a:cs typeface="Open Sans SemiBold" panose="020B0706030804020204" pitchFamily="34" charset="0"/>
              </a:rPr>
              <a:t>.</a:t>
            </a:r>
          </a:p>
          <a:p>
            <a:pPr fontAlgn="base"/>
            <a:endParaRPr lang="en-US" sz="2000" b="0" dirty="0" smtClean="0">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 name="Content Placeholder 2"/>
          <p:cNvSpPr>
            <a:spLocks noGrp="1"/>
          </p:cNvSpPr>
          <p:nvPr>
            <p:ph sz="quarter" idx="13"/>
            <p:custDataLst>
              <p:tags r:id="rId4"/>
            </p:custDataLst>
          </p:nvPr>
        </p:nvSpPr>
        <p:spPr>
          <a:xfrm>
            <a:off x="6125497" y="1631784"/>
            <a:ext cx="3741929" cy="633413"/>
          </a:xfrm>
        </p:spPr>
        <p:txBody>
          <a:bodyPr>
            <a:noAutofit/>
          </a:bodyPr>
          <a:lstStyle/>
          <a:p>
            <a:pPr marL="0" indent="0" fontAlgn="base">
              <a:buNone/>
            </a:pPr>
            <a:r>
              <a:rPr lang="fr-FR" sz="2000" b="0" dirty="0" smtClean="0">
                <a:latin typeface="Open Sans SemiBold" panose="020B0706030804020204" pitchFamily="34" charset="0"/>
                <a:ea typeface="Open Sans SemiBold" panose="020B0706030804020204" pitchFamily="34" charset="0"/>
                <a:cs typeface="Open Sans SemiBold" panose="020B0706030804020204" pitchFamily="34" charset="0"/>
              </a:rPr>
              <a:t>Trouver des façons de tirer parti des forces des jeunes </a:t>
            </a:r>
            <a:r>
              <a:rPr lang="fr-FR" sz="2000" b="0" dirty="0" err="1" smtClean="0">
                <a:latin typeface="Open Sans SemiBold" panose="020B0706030804020204" pitchFamily="34" charset="0"/>
                <a:ea typeface="Open Sans SemiBold" panose="020B0706030804020204" pitchFamily="34" charset="0"/>
                <a:cs typeface="Open Sans SemiBold" panose="020B0706030804020204" pitchFamily="34" charset="0"/>
              </a:rPr>
              <a:t>trans</a:t>
            </a:r>
            <a:r>
              <a:rPr lang="fr-FR" sz="2000" b="0" dirty="0" smtClean="0">
                <a:latin typeface="Open Sans SemiBold" panose="020B0706030804020204" pitchFamily="34" charset="0"/>
                <a:ea typeface="Open Sans SemiBold" panose="020B0706030804020204" pitchFamily="34" charset="0"/>
                <a:cs typeface="Open Sans SemiBold" panose="020B0706030804020204" pitchFamily="34" charset="0"/>
              </a:rPr>
              <a:t> et de genre non conforme dans les programmes et les campagnes destinées au public.</a:t>
            </a:r>
          </a:p>
          <a:p>
            <a:pPr marL="0" indent="0" fontAlgn="base">
              <a:buNone/>
            </a:pPr>
            <a:endParaRPr lang="fr-FR" sz="2000" b="0" dirty="0" smtClean="0">
              <a:latin typeface="Open Sans SemiBold" panose="020B0706030804020204" pitchFamily="34" charset="0"/>
              <a:ea typeface="Open Sans SemiBold" panose="020B0706030804020204" pitchFamily="34" charset="0"/>
              <a:cs typeface="Open Sans SemiBold" panose="020B0706030804020204" pitchFamily="34" charset="0"/>
            </a:endParaRPr>
          </a:p>
          <a:p>
            <a:pPr marL="0" indent="0" fontAlgn="base">
              <a:buNone/>
            </a:pPr>
            <a:r>
              <a:rPr lang="fr-FR" sz="2000" b="0" dirty="0" smtClean="0">
                <a:latin typeface="Open Sans SemiBold" panose="020B0706030804020204" pitchFamily="34" charset="0"/>
                <a:ea typeface="Open Sans SemiBold" panose="020B0706030804020204" pitchFamily="34" charset="0"/>
                <a:cs typeface="Open Sans SemiBold" panose="020B0706030804020204" pitchFamily="34" charset="0"/>
              </a:rPr>
              <a:t>Reconnaître que le fait de taire la race n’est pas signe de neutralité. Indiquer que les jeunes de couleur sont les plus touchés quand il est question des expériences que vivent les  jeunes </a:t>
            </a:r>
            <a:r>
              <a:rPr lang="fr-FR" sz="2000" b="0" dirty="0" err="1" smtClean="0">
                <a:latin typeface="Open Sans SemiBold" panose="020B0706030804020204" pitchFamily="34" charset="0"/>
                <a:ea typeface="Open Sans SemiBold" panose="020B0706030804020204" pitchFamily="34" charset="0"/>
                <a:cs typeface="Open Sans SemiBold" panose="020B0706030804020204" pitchFamily="34" charset="0"/>
              </a:rPr>
              <a:t>trans</a:t>
            </a:r>
            <a:r>
              <a:rPr lang="fr-FR" sz="2000" b="0" dirty="0" smtClean="0">
                <a:latin typeface="Open Sans SemiBold" panose="020B0706030804020204" pitchFamily="34" charset="0"/>
                <a:ea typeface="Open Sans SemiBold" panose="020B0706030804020204" pitchFamily="34" charset="0"/>
                <a:cs typeface="Open Sans SemiBold" panose="020B0706030804020204" pitchFamily="34" charset="0"/>
              </a:rPr>
              <a:t>.</a:t>
            </a:r>
          </a:p>
          <a:p>
            <a:endParaRPr lang="en-US" sz="1800" dirty="0">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7" name="TextBox 6"/>
          <p:cNvSpPr txBox="1"/>
          <p:nvPr>
            <p:custDataLst>
              <p:tags r:id="rId5"/>
            </p:custDataLst>
          </p:nvPr>
        </p:nvSpPr>
        <p:spPr>
          <a:xfrm>
            <a:off x="9236560" y="6124629"/>
            <a:ext cx="2881424" cy="276999"/>
          </a:xfrm>
          <a:prstGeom prst="rect">
            <a:avLst/>
          </a:prstGeom>
          <a:noFill/>
        </p:spPr>
        <p:txBody>
          <a:bodyPr wrap="square" rtlCol="0">
            <a:spAutoFit/>
          </a:bodyPr>
          <a:lstStyle/>
          <a:p>
            <a:r>
              <a:rPr lang="en-US" sz="1200" smtClean="0">
                <a:solidFill>
                  <a:schemeClr val="bg2"/>
                </a:solidFill>
                <a:latin typeface="Open Sans Light" panose="020B0306030504020204" pitchFamily="34" charset="0"/>
                <a:ea typeface="Open Sans Light" panose="020B0306030504020204" pitchFamily="34" charset="0"/>
                <a:cs typeface="Open Sans Light" panose="020B0306030504020204" pitchFamily="34" charset="0"/>
              </a:rPr>
              <a:t>Adapted from True Colors United</a:t>
            </a:r>
            <a:endParaRPr lang="en-US" sz="1200">
              <a:solidFill>
                <a:schemeClr val="bg2"/>
              </a:solidFill>
              <a:latin typeface="Open Sans Light" panose="020B0306030504020204" pitchFamily="34" charset="0"/>
              <a:ea typeface="Open Sans Light" panose="020B0306030504020204" pitchFamily="34" charset="0"/>
              <a:cs typeface="Open Sans Light" panose="020B0306030504020204" pitchFamily="34" charset="0"/>
            </a:endParaRPr>
          </a:p>
        </p:txBody>
      </p:sp>
    </p:spTree>
    <p:custDataLst>
      <p:tags r:id="rId1"/>
    </p:custDataLst>
    <p:extLst>
      <p:ext uri="{BB962C8B-B14F-4D97-AF65-F5344CB8AC3E}">
        <p14:creationId xmlns:p14="http://schemas.microsoft.com/office/powerpoint/2010/main" val="396698549"/>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custDataLst>
              <p:tags r:id="rId2"/>
            </p:custDataLst>
          </p:nvPr>
        </p:nvSpPr>
        <p:spPr/>
        <p:txBody>
          <a:bodyPr>
            <a:normAutofit fontScale="70000" lnSpcReduction="20000"/>
          </a:bodyPr>
          <a:lstStyle/>
          <a:p>
            <a:r>
              <a:rPr lang="en-US" dirty="0" smtClean="0"/>
              <a:t>Santé arc-</a:t>
            </a:r>
            <a:r>
              <a:rPr lang="en-US" dirty="0" err="1" smtClean="0"/>
              <a:t>en</a:t>
            </a:r>
            <a:r>
              <a:rPr lang="en-US" dirty="0" smtClean="0"/>
              <a:t>-</a:t>
            </a:r>
            <a:r>
              <a:rPr lang="en-US" dirty="0" err="1" smtClean="0"/>
              <a:t>ciel</a:t>
            </a:r>
            <a:r>
              <a:rPr lang="en-US" dirty="0" smtClean="0"/>
              <a:t> Ontario (RHO) : </a:t>
            </a:r>
            <a:r>
              <a:rPr lang="en-US" dirty="0"/>
              <a:t>https://www.rainbowhealthontario.ca/trans-health/</a:t>
            </a:r>
            <a:endParaRPr lang="en-US" dirty="0" smtClean="0"/>
          </a:p>
          <a:p>
            <a:pPr lvl="1"/>
            <a:r>
              <a:rPr lang="en-US" dirty="0" smtClean="0"/>
              <a:t>Trans Care Mentorship Call</a:t>
            </a:r>
            <a:r>
              <a:rPr lang="en-US" dirty="0"/>
              <a:t> </a:t>
            </a:r>
            <a:r>
              <a:rPr lang="en-US" dirty="0" smtClean="0"/>
              <a:t>(</a:t>
            </a:r>
            <a:r>
              <a:rPr lang="en-US" dirty="0" err="1" smtClean="0"/>
              <a:t>tius</a:t>
            </a:r>
            <a:r>
              <a:rPr lang="en-US" dirty="0" smtClean="0"/>
              <a:t> les </a:t>
            </a:r>
            <a:r>
              <a:rPr lang="en-US" dirty="0" err="1" smtClean="0"/>
              <a:t>mercredis</a:t>
            </a:r>
            <a:r>
              <a:rPr lang="en-US" dirty="0" smtClean="0"/>
              <a:t>, 12-13 h) : </a:t>
            </a:r>
            <a:r>
              <a:rPr lang="fr-FR" dirty="0" smtClean="0"/>
              <a:t>occasion pour les </a:t>
            </a:r>
            <a:r>
              <a:rPr lang="fr-FR" dirty="0" err="1" smtClean="0"/>
              <a:t>clinicien.ne.s</a:t>
            </a:r>
            <a:r>
              <a:rPr lang="fr-FR" dirty="0" smtClean="0"/>
              <a:t>  de toute la province de participer à une téléconférence avec d’autres </a:t>
            </a:r>
            <a:r>
              <a:rPr lang="fr-FR" dirty="0" err="1" smtClean="0"/>
              <a:t>clinicien.ne.s</a:t>
            </a:r>
            <a:r>
              <a:rPr lang="fr-FR" dirty="0" smtClean="0"/>
              <a:t> qui ont de l’expérience auprès des </a:t>
            </a:r>
            <a:r>
              <a:rPr lang="fr-FR" dirty="0" err="1" smtClean="0"/>
              <a:t>client.e.s</a:t>
            </a:r>
            <a:r>
              <a:rPr lang="fr-FR" dirty="0" smtClean="0"/>
              <a:t> </a:t>
            </a:r>
            <a:r>
              <a:rPr lang="fr-FR" dirty="0" err="1" smtClean="0"/>
              <a:t>trans</a:t>
            </a:r>
            <a:r>
              <a:rPr lang="fr-FR" dirty="0" smtClean="0"/>
              <a:t> et non binaires.</a:t>
            </a:r>
          </a:p>
          <a:p>
            <a:r>
              <a:rPr lang="en-US" dirty="0" err="1" smtClean="0"/>
              <a:t>LGBT</a:t>
            </a:r>
            <a:r>
              <a:rPr lang="en-US" dirty="0" smtClean="0"/>
              <a:t> </a:t>
            </a:r>
            <a:r>
              <a:rPr lang="en-US" dirty="0" err="1" smtClean="0"/>
              <a:t>YouthLine</a:t>
            </a:r>
            <a:r>
              <a:rPr lang="en-US" dirty="0" smtClean="0"/>
              <a:t> : </a:t>
            </a:r>
            <a:r>
              <a:rPr lang="en-US" dirty="0"/>
              <a:t>https://</a:t>
            </a:r>
            <a:r>
              <a:rPr lang="en-US" dirty="0" smtClean="0"/>
              <a:t>www.youthline.ca</a:t>
            </a:r>
            <a:r>
              <a:rPr lang="en-US" dirty="0"/>
              <a:t>/</a:t>
            </a:r>
          </a:p>
          <a:p>
            <a:endParaRPr lang="en-US" dirty="0" smtClean="0"/>
          </a:p>
          <a:p>
            <a:r>
              <a:rPr lang="en-US" dirty="0" smtClean="0"/>
              <a:t>Youth and </a:t>
            </a:r>
            <a:r>
              <a:rPr lang="en-US" dirty="0"/>
              <a:t>Family Experiences at the </a:t>
            </a:r>
            <a:r>
              <a:rPr lang="en-US" dirty="0" err="1"/>
              <a:t>CHEO</a:t>
            </a:r>
            <a:r>
              <a:rPr lang="en-US" dirty="0"/>
              <a:t> Gender Diversity Clinic, January </a:t>
            </a:r>
            <a:r>
              <a:rPr lang="en-US" dirty="0" smtClean="0"/>
              <a:t>2019 : </a:t>
            </a:r>
            <a:r>
              <a:rPr lang="en-US" u="sng" dirty="0">
                <a:hlinkClick r:id="rId8"/>
              </a:rPr>
              <a:t>http://files.basekit.com/62/28/6228c248-55bf-49ed-ad13-1df44c56fab4.pdf</a:t>
            </a:r>
            <a:endParaRPr lang="en-US" dirty="0"/>
          </a:p>
          <a:p>
            <a:endParaRPr lang="en-US" dirty="0" smtClean="0"/>
          </a:p>
          <a:p>
            <a:r>
              <a:rPr lang="en-US" dirty="0" err="1" smtClean="0"/>
              <a:t>Sherbourne</a:t>
            </a:r>
            <a:r>
              <a:rPr lang="en-US" dirty="0" smtClean="0"/>
              <a:t> Health : Guidelines and Protocols for Hormone Therapy and Primary Care for </a:t>
            </a:r>
            <a:r>
              <a:rPr lang="en-US" dirty="0"/>
              <a:t>Trans </a:t>
            </a:r>
            <a:r>
              <a:rPr lang="en-US" dirty="0" smtClean="0"/>
              <a:t>Clients : </a:t>
            </a:r>
            <a:r>
              <a:rPr lang="en-US" dirty="0">
                <a:hlinkClick r:id="rId9"/>
              </a:rPr>
              <a:t>http://</a:t>
            </a:r>
            <a:r>
              <a:rPr lang="en-US" dirty="0" smtClean="0">
                <a:hlinkClick r:id="rId9"/>
              </a:rPr>
              <a:t>sherbourne.on.ca/wp-content/uploads/2014/02/Guidelines-and-Protocols-for-Comprehensive-Primary-Care-for-Trans-Clients-2015.pdf</a:t>
            </a:r>
            <a:endParaRPr lang="en-US" dirty="0" smtClean="0"/>
          </a:p>
          <a:p>
            <a:endParaRPr lang="en-US" dirty="0"/>
          </a:p>
          <a:p>
            <a:r>
              <a:rPr lang="en-US" dirty="0" err="1"/>
              <a:t>TransLine</a:t>
            </a:r>
            <a:r>
              <a:rPr lang="en-US" dirty="0"/>
              <a:t> </a:t>
            </a:r>
            <a:r>
              <a:rPr lang="en-US" dirty="0" smtClean="0"/>
              <a:t>– </a:t>
            </a:r>
            <a:r>
              <a:rPr lang="fr-FR" dirty="0" smtClean="0"/>
              <a:t>Service de consultation médicale en ligne gratuit offrant aux prestataires de soins de santé de l’information clinique et un service de consultation sur des cas individuels</a:t>
            </a:r>
            <a:r>
              <a:rPr lang="en-US" dirty="0" smtClean="0"/>
              <a:t>, </a:t>
            </a:r>
            <a:r>
              <a:rPr lang="en-US" dirty="0"/>
              <a:t>http://project-health org/</a:t>
            </a:r>
            <a:r>
              <a:rPr lang="en-US" dirty="0" err="1"/>
              <a:t>transline</a:t>
            </a:r>
            <a:r>
              <a:rPr lang="en-US" dirty="0" smtClean="0"/>
              <a:t>/ </a:t>
            </a:r>
          </a:p>
          <a:p>
            <a:endParaRPr lang="en-US" dirty="0"/>
          </a:p>
          <a:p>
            <a:r>
              <a:rPr lang="en-US" dirty="0"/>
              <a:t/>
            </a:r>
            <a:br>
              <a:rPr lang="en-US" dirty="0"/>
            </a:br>
            <a:endParaRPr lang="en-US" dirty="0"/>
          </a:p>
        </p:txBody>
      </p:sp>
      <p:sp>
        <p:nvSpPr>
          <p:cNvPr id="3" name="Slide Number Placeholder 2"/>
          <p:cNvSpPr>
            <a:spLocks noGrp="1"/>
          </p:cNvSpPr>
          <p:nvPr>
            <p:ph type="sldNum" sz="quarter" idx="12"/>
            <p:custDataLst>
              <p:tags r:id="rId3"/>
            </p:custDataLst>
          </p:nvPr>
        </p:nvSpPr>
        <p:spPr/>
        <p:txBody>
          <a:bodyPr/>
          <a:lstStyle/>
          <a:p>
            <a:fld id="{1ECEE783-4751-3447-A075-565592F019DC}" type="slidenum">
              <a:rPr lang="en-US" smtClean="0"/>
              <a:t>38</a:t>
            </a:fld>
            <a:endParaRPr lang="en-US"/>
          </a:p>
        </p:txBody>
      </p:sp>
      <p:sp>
        <p:nvSpPr>
          <p:cNvPr id="4" name="Title 3"/>
          <p:cNvSpPr>
            <a:spLocks noGrp="1"/>
          </p:cNvSpPr>
          <p:nvPr>
            <p:ph type="title"/>
            <p:custDataLst>
              <p:tags r:id="rId4"/>
            </p:custDataLst>
          </p:nvPr>
        </p:nvSpPr>
        <p:spPr/>
        <p:txBody>
          <a:bodyPr/>
          <a:lstStyle/>
          <a:p>
            <a:r>
              <a:rPr lang="en-US" sz="4400" dirty="0" err="1" smtClean="0">
                <a:latin typeface="Open Sans Light" panose="020B0306030504020204" pitchFamily="34" charset="0"/>
                <a:ea typeface="Open Sans Light" panose="020B0306030504020204" pitchFamily="34" charset="0"/>
                <a:cs typeface="Open Sans Light" panose="020B0306030504020204" pitchFamily="34" charset="0"/>
              </a:rPr>
              <a:t>Ressources</a:t>
            </a:r>
            <a:endParaRPr lang="en-US" sz="4400" dirty="0">
              <a:latin typeface="Open Sans Light" panose="020B0306030504020204" pitchFamily="34" charset="0"/>
              <a:ea typeface="Open Sans Light" panose="020B0306030504020204" pitchFamily="34" charset="0"/>
              <a:cs typeface="Open Sans Light" panose="020B0306030504020204" pitchFamily="34" charset="0"/>
            </a:endParaRPr>
          </a:p>
        </p:txBody>
      </p:sp>
      <p:pic>
        <p:nvPicPr>
          <p:cNvPr id="5" name="Picture 4"/>
          <p:cNvPicPr>
            <a:picLocks noChangeAspect="1"/>
          </p:cNvPicPr>
          <p:nvPr>
            <p:custDataLst>
              <p:tags r:id="rId5"/>
            </p:custDataLst>
          </p:nvPr>
        </p:nvPicPr>
        <p:blipFill>
          <a:blip r:embed="rId10">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2768305051"/>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custDataLst>
              <p:tags r:id="rId2"/>
            </p:custDataLst>
          </p:nvPr>
        </p:nvSpPr>
        <p:spPr/>
        <p:txBody>
          <a:bodyPr/>
          <a:lstStyle/>
          <a:p>
            <a:r>
              <a:rPr lang="fr-FR" dirty="0" smtClean="0">
                <a:solidFill>
                  <a:schemeClr val="tx1">
                    <a:lumMod val="85000"/>
                    <a:lumOff val="15000"/>
                  </a:schemeClr>
                </a:solidFill>
                <a:latin typeface="Open Sans Light" panose="020B0306030504020204" pitchFamily="34" charset="0"/>
                <a:ea typeface="Open Sans Light" panose="020B0306030504020204" pitchFamily="34" charset="0"/>
                <a:cs typeface="Open Sans Light" panose="020B0306030504020204" pitchFamily="34" charset="0"/>
              </a:rPr>
              <a:t>Les jeunes </a:t>
            </a:r>
            <a:r>
              <a:rPr lang="fr-FR" dirty="0" err="1" smtClean="0">
                <a:solidFill>
                  <a:schemeClr val="tx1">
                    <a:lumMod val="85000"/>
                    <a:lumOff val="15000"/>
                  </a:schemeClr>
                </a:solidFill>
                <a:latin typeface="Open Sans Light" panose="020B0306030504020204" pitchFamily="34" charset="0"/>
                <a:ea typeface="Open Sans Light" panose="020B0306030504020204" pitchFamily="34" charset="0"/>
                <a:cs typeface="Open Sans Light" panose="020B0306030504020204" pitchFamily="34" charset="0"/>
              </a:rPr>
              <a:t>trans</a:t>
            </a:r>
            <a:r>
              <a:rPr lang="fr-FR" dirty="0" smtClean="0">
                <a:solidFill>
                  <a:schemeClr val="tx1">
                    <a:lumMod val="85000"/>
                    <a:lumOff val="15000"/>
                  </a:schemeClr>
                </a:solidFill>
                <a:latin typeface="Open Sans Light" panose="020B0306030504020204" pitchFamily="34" charset="0"/>
                <a:ea typeface="Open Sans Light" panose="020B0306030504020204" pitchFamily="34" charset="0"/>
                <a:cs typeface="Open Sans Light" panose="020B0306030504020204" pitchFamily="34" charset="0"/>
              </a:rPr>
              <a:t> sont </a:t>
            </a:r>
            <a:r>
              <a:rPr lang="fr-FR" dirty="0" smtClean="0">
                <a:solidFill>
                  <a:schemeClr val="tx1">
                    <a:lumMod val="85000"/>
                    <a:lumOff val="1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brillants</a:t>
            </a:r>
            <a:r>
              <a:rPr lang="fr-FR" dirty="0" smtClean="0">
                <a:solidFill>
                  <a:schemeClr val="tx1">
                    <a:lumMod val="85000"/>
                    <a:lumOff val="1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fr-FR" dirty="0" smtClean="0">
                <a:solidFill>
                  <a:schemeClr val="tx1">
                    <a:lumMod val="85000"/>
                    <a:lumOff val="1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résilients</a:t>
            </a:r>
            <a:r>
              <a:rPr lang="fr-FR" dirty="0" smtClean="0">
                <a:solidFill>
                  <a:schemeClr val="tx1">
                    <a:lumMod val="85000"/>
                    <a:lumOff val="15000"/>
                  </a:schemeClr>
                </a:solidFill>
                <a:latin typeface="Open Sans Light" panose="020B0306030504020204" pitchFamily="34" charset="0"/>
                <a:ea typeface="Open Sans Light" panose="020B0306030504020204" pitchFamily="34" charset="0"/>
                <a:cs typeface="Open Sans Light" panose="020B0306030504020204" pitchFamily="34" charset="0"/>
              </a:rPr>
              <a:t> et </a:t>
            </a:r>
            <a:r>
              <a:rPr lang="fr-FR" dirty="0" smtClean="0">
                <a:solidFill>
                  <a:schemeClr val="tx1">
                    <a:lumMod val="85000"/>
                    <a:lumOff val="1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précieux.</a:t>
            </a:r>
            <a:endParaRPr lang="fr-FR" dirty="0">
              <a:solidFill>
                <a:schemeClr val="tx1">
                  <a:lumMod val="85000"/>
                  <a:lumOff val="15000"/>
                </a:schemeClr>
              </a:solidFill>
            </a:endParaRPr>
          </a:p>
        </p:txBody>
      </p:sp>
      <p:sp>
        <p:nvSpPr>
          <p:cNvPr id="2" name="Slide Number Placeholder 1"/>
          <p:cNvSpPr>
            <a:spLocks noGrp="1"/>
          </p:cNvSpPr>
          <p:nvPr>
            <p:ph type="sldNum" sz="quarter" idx="12"/>
            <p:custDataLst>
              <p:tags r:id="rId3"/>
            </p:custDataLst>
          </p:nvPr>
        </p:nvSpPr>
        <p:spPr/>
        <p:txBody>
          <a:bodyPr/>
          <a:lstStyle/>
          <a:p>
            <a:fld id="{1ECEE783-4751-3447-A075-565592F019DC}" type="slidenum">
              <a:rPr lang="en-US" smtClean="0"/>
              <a:t>39</a:t>
            </a:fld>
            <a:endParaRPr lang="en-US"/>
          </a:p>
        </p:txBody>
      </p:sp>
      <p:pic>
        <p:nvPicPr>
          <p:cNvPr id="11" name="Picture 10"/>
          <p:cNvPicPr>
            <a:picLocks noChangeAspect="1"/>
          </p:cNvPicPr>
          <p:nvPr>
            <p:custDataLst>
              <p:tags r:id="rId4"/>
            </p:custDataLst>
          </p:nvPr>
        </p:nvPicPr>
        <p:blipFill>
          <a:blip r:embed="rId7">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3715458325"/>
      </p:ext>
    </p:extLst>
  </p:cSld>
  <p:clrMapOvr>
    <a:masterClrMapping/>
  </p:clrMapOvr>
  <mc:AlternateContent xmlns:mc="http://schemas.openxmlformats.org/markup-compatibility/2006" xmlns:p14="http://schemas.microsoft.com/office/powerpoint/2010/main">
    <mc:Choice Requires="p14">
      <p:transition spd="slow" p14:dur="2000"/>
    </mc:Choice>
    <mc:Fallback xmlns:p159="http://schemas.microsoft.com/office/powerpoint/2015/09/main" xmlns:p15="http://schemas.microsoft.com/office/powerpoint/2012/main" xmlns:a14="http://schemas.microsoft.com/office/drawing/2010/main"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839788" y="2315845"/>
            <a:ext cx="10515600" cy="2085467"/>
          </a:xfrm>
        </p:spPr>
        <p:txBody>
          <a:bodyPr/>
          <a:lstStyle/>
          <a:p>
            <a:r>
              <a:rPr lang="en-US" dirty="0" smtClean="0">
                <a:solidFill>
                  <a:srgbClr val="12B7C8"/>
                </a:solidFill>
                <a:latin typeface="Open Sans Light" panose="020B0306030504020204" pitchFamily="34" charset="0"/>
                <a:ea typeface="Open Sans Light" panose="020B0306030504020204" pitchFamily="34" charset="0"/>
                <a:cs typeface="Open Sans Light" panose="020B0306030504020204" pitchFamily="34" charset="0"/>
              </a:rPr>
              <a:t>Qui se joint à nous?</a:t>
            </a:r>
            <a:br>
              <a:rPr lang="en-US" dirty="0" smtClean="0">
                <a:solidFill>
                  <a:srgbClr val="12B7C8"/>
                </a:solidFill>
                <a:latin typeface="Open Sans Light" panose="020B0306030504020204" pitchFamily="34" charset="0"/>
                <a:ea typeface="Open Sans Light" panose="020B0306030504020204" pitchFamily="34" charset="0"/>
                <a:cs typeface="Open Sans Light" panose="020B0306030504020204" pitchFamily="34" charset="0"/>
              </a:rPr>
            </a:br>
            <a:r>
              <a:rPr lang="en-US" dirty="0" smtClean="0">
                <a:solidFill>
                  <a:srgbClr val="12B7C8"/>
                </a:solidFill>
                <a:latin typeface="Open Sans Light" panose="020B0306030504020204" pitchFamily="34" charset="0"/>
                <a:ea typeface="Open Sans Light" panose="020B0306030504020204" pitchFamily="34" charset="0"/>
                <a:cs typeface="Open Sans Light" panose="020B0306030504020204" pitchFamily="34" charset="0"/>
              </a:rPr>
              <a:t/>
            </a:r>
            <a:br>
              <a:rPr lang="en-US" dirty="0" smtClean="0">
                <a:solidFill>
                  <a:srgbClr val="12B7C8"/>
                </a:solidFill>
                <a:latin typeface="Open Sans Light" panose="020B0306030504020204" pitchFamily="34" charset="0"/>
                <a:ea typeface="Open Sans Light" panose="020B0306030504020204" pitchFamily="34" charset="0"/>
                <a:cs typeface="Open Sans Light" panose="020B0306030504020204" pitchFamily="34" charset="0"/>
              </a:rPr>
            </a:br>
            <a:r>
              <a:rPr lang="en-US" sz="3200" dirty="0" smtClean="0">
                <a:solidFill>
                  <a:srgbClr val="12B7C8"/>
                </a:solidFill>
                <a:latin typeface="Open Sans SemiBold" panose="020B0706030804020204" pitchFamily="34" charset="0"/>
                <a:ea typeface="Open Sans SemiBold" panose="020B0706030804020204" pitchFamily="34" charset="0"/>
                <a:cs typeface="Open Sans SemiBold" panose="020B0706030804020204" pitchFamily="34" charset="0"/>
              </a:rPr>
              <a:t>*ÉTUDE DE L’ASSISTANCE*</a:t>
            </a:r>
            <a:endParaRPr lang="en-US" dirty="0">
              <a:solidFill>
                <a:srgbClr val="12B7C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pic>
        <p:nvPicPr>
          <p:cNvPr id="8" name="Picture 7"/>
          <p:cNvPicPr>
            <a:picLocks noChangeAspect="1"/>
          </p:cNvPicPr>
          <p:nvPr>
            <p:custDataLst>
              <p:tags r:id="rId3"/>
            </p:custDataLst>
          </p:nvPr>
        </p:nvPicPr>
        <p:blipFill>
          <a:blip r:embed="rId6">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16409427"/>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custDataLst>
              <p:tags r:id="rId2"/>
            </p:custDataLst>
          </p:nvPr>
        </p:nvSpPr>
        <p:spPr/>
        <p:txBody>
          <a:bodyPr/>
          <a:lstStyle/>
          <a:p>
            <a:fld id="{1ECEE783-4751-3447-A075-565592F019DC}" type="slidenum">
              <a:rPr lang="en-US" smtClean="0"/>
              <a:t>40</a:t>
            </a:fld>
            <a:endParaRPr lang="en-US"/>
          </a:p>
        </p:txBody>
      </p:sp>
      <p:sp>
        <p:nvSpPr>
          <p:cNvPr id="5" name="Text Placeholder 4"/>
          <p:cNvSpPr>
            <a:spLocks noGrp="1"/>
          </p:cNvSpPr>
          <p:nvPr>
            <p:ph type="body" sz="quarter" idx="14"/>
            <p:custDataLst>
              <p:tags r:id="rId3"/>
            </p:custDataLst>
          </p:nvPr>
        </p:nvSpPr>
        <p:spPr/>
        <p:txBody>
          <a:bodyPr/>
          <a:lstStyle/>
          <a:p>
            <a:r>
              <a:rPr lang="en-US" sz="9600" smtClean="0"/>
              <a:t>Questions?</a:t>
            </a:r>
            <a:endParaRPr lang="en-US" sz="9600"/>
          </a:p>
        </p:txBody>
      </p:sp>
      <p:pic>
        <p:nvPicPr>
          <p:cNvPr id="6" name="Picture 5"/>
          <p:cNvPicPr>
            <a:picLocks noChangeAspect="1"/>
          </p:cNvPicPr>
          <p:nvPr>
            <p:custDataLst>
              <p:tags r:id="rId4"/>
            </p:custDataLst>
          </p:nvPr>
        </p:nvPicPr>
        <p:blipFill>
          <a:blip r:embed="rId7">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1938730133"/>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p:nvPr>
            <p:custDataLst>
              <p:tags r:id="rId2"/>
            </p:custDataLst>
          </p:nvPr>
        </p:nvSpPr>
        <p:spPr>
          <a:xfrm>
            <a:off x="1348157" y="3433392"/>
            <a:ext cx="7579533" cy="1149493"/>
          </a:xfrm>
          <a:prstGeom prst="rect">
            <a:avLst/>
          </a:prstGeom>
        </p:spPr>
        <p:txBody>
          <a:bodyPr>
            <a:noAutofit/>
          </a:bodyPr>
          <a:lstStyle>
            <a:lvl1pPr marL="9525" indent="-9525" algn="l" defTabSz="914400" rtl="0" eaLnBrk="1" latinLnBrk="0" hangingPunct="1">
              <a:lnSpc>
                <a:spcPct val="90000"/>
              </a:lnSpc>
              <a:spcBef>
                <a:spcPts val="1000"/>
              </a:spcBef>
              <a:buFont typeface=".AppleSystemUIFont" charset="-120"/>
              <a:buChar char=" "/>
              <a:defRPr sz="2000" kern="1200">
                <a:solidFill>
                  <a:schemeClr val="tx1"/>
                </a:solidFill>
                <a:latin typeface="Open Sans" charset="0"/>
                <a:ea typeface="Open Sans" charset="0"/>
                <a:cs typeface="Open Sans" charset="0"/>
              </a:defRPr>
            </a:lvl1pPr>
            <a:lvl2pPr marL="409575" indent="-149225" algn="l" defTabSz="914400" rtl="0" eaLnBrk="1" latinLnBrk="0" hangingPunct="1">
              <a:lnSpc>
                <a:spcPct val="90000"/>
              </a:lnSpc>
              <a:spcBef>
                <a:spcPts val="500"/>
              </a:spcBef>
              <a:buFont typeface=".AppleSystemUIFont" charset="-120"/>
              <a:buChar char="-"/>
              <a:defRPr sz="1800" kern="1200">
                <a:solidFill>
                  <a:schemeClr val="tx1"/>
                </a:solidFill>
                <a:latin typeface="Open Sans" charset="0"/>
                <a:ea typeface="Open Sans" charset="0"/>
                <a:cs typeface="Open Sans" charset="0"/>
              </a:defRPr>
            </a:lvl2pPr>
            <a:lvl3pPr marL="584200" indent="-174625" algn="l" defTabSz="914400" rtl="0" eaLnBrk="1" latinLnBrk="0" hangingPunct="1">
              <a:lnSpc>
                <a:spcPct val="90000"/>
              </a:lnSpc>
              <a:spcBef>
                <a:spcPts val="500"/>
              </a:spcBef>
              <a:buFont typeface=".AppleSystemUIFont" charset="-120"/>
              <a:buChar char="&gt;"/>
              <a:defRPr sz="1600" kern="1200">
                <a:solidFill>
                  <a:schemeClr val="tx1"/>
                </a:solidFill>
                <a:latin typeface="Open Sans" charset="0"/>
                <a:ea typeface="Open Sans" charset="0"/>
                <a:cs typeface="Open Sans" charset="0"/>
              </a:defRPr>
            </a:lvl3pPr>
            <a:lvl4pPr marL="311150" indent="-217488" algn="l" defTabSz="914400" rtl="0" eaLnBrk="1" latinLnBrk="0" hangingPunct="1">
              <a:lnSpc>
                <a:spcPct val="90000"/>
              </a:lnSpc>
              <a:spcBef>
                <a:spcPts val="500"/>
              </a:spcBef>
              <a:buFont typeface="Arial"/>
              <a:buChar char="•"/>
              <a:defRPr sz="2000" kern="1200">
                <a:solidFill>
                  <a:schemeClr val="tx1"/>
                </a:solidFill>
                <a:latin typeface="Open Sans" charset="0"/>
                <a:ea typeface="Open Sans" charset="0"/>
                <a:cs typeface="Open Sans" charset="0"/>
              </a:defRPr>
            </a:lvl4pPr>
            <a:lvl5pPr marL="9525" indent="0" algn="l" defTabSz="914400" rtl="0" eaLnBrk="1" latinLnBrk="0" hangingPunct="1">
              <a:lnSpc>
                <a:spcPct val="90000"/>
              </a:lnSpc>
              <a:spcBef>
                <a:spcPts val="500"/>
              </a:spcBef>
              <a:buFont typeface=".AppleSystemUIFont" charset="-120"/>
              <a:buChar char=" "/>
              <a:defRPr sz="1800" b="1" kern="1200">
                <a:solidFill>
                  <a:schemeClr val="tx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fr-FR" dirty="0" smtClean="0">
                <a:solidFill>
                  <a:schemeClr val="bg2"/>
                </a:solidFill>
                <a:latin typeface="Open Sans" panose="020B0606030504020204" pitchFamily="34" charset="0"/>
                <a:ea typeface="Open Sans" panose="020B0606030504020204" pitchFamily="34" charset="0"/>
                <a:cs typeface="Open Sans" panose="020B0606030504020204" pitchFamily="34" charset="0"/>
              </a:rPr>
              <a:t>Après ce webinaire, réfléchissez à trois </a:t>
            </a:r>
            <a:r>
              <a:rPr lang="fr-FR" dirty="0" smtClean="0">
                <a:solidFill>
                  <a:schemeClr val="bg2"/>
                </a:solidFill>
                <a:latin typeface="Fira Sans SemiBold" panose="020B0703050000020004" pitchFamily="34" charset="0"/>
                <a:ea typeface="Fira Sans SemiBold" panose="020B0703050000020004" pitchFamily="34" charset="0"/>
                <a:cs typeface="Open Sans" panose="020B0606030504020204" pitchFamily="34" charset="0"/>
              </a:rPr>
              <a:t>mesures concrètes </a:t>
            </a:r>
            <a:r>
              <a:rPr lang="fr-FR" dirty="0" smtClean="0">
                <a:solidFill>
                  <a:schemeClr val="bg2"/>
                </a:solidFill>
                <a:latin typeface="Open Sans" panose="020B0606030504020204" pitchFamily="34" charset="0"/>
                <a:ea typeface="Open Sans" panose="020B0606030504020204" pitchFamily="34" charset="0"/>
                <a:cs typeface="Open Sans" panose="020B0606030504020204" pitchFamily="34" charset="0"/>
              </a:rPr>
              <a:t>que vous pouvez adopter dans le cadre de votre travail et de votre  pratique pour appuyer les jeunes </a:t>
            </a:r>
            <a:r>
              <a:rPr lang="fr-FR" dirty="0" err="1" smtClean="0">
                <a:solidFill>
                  <a:schemeClr val="bg2"/>
                </a:solidFill>
                <a:latin typeface="Open Sans" panose="020B0606030504020204" pitchFamily="34" charset="0"/>
                <a:ea typeface="Open Sans" panose="020B0606030504020204" pitchFamily="34" charset="0"/>
                <a:cs typeface="Open Sans" panose="020B0606030504020204" pitchFamily="34" charset="0"/>
              </a:rPr>
              <a:t>trans</a:t>
            </a:r>
            <a:r>
              <a:rPr lang="fr-FR" dirty="0" smtClean="0">
                <a:solidFill>
                  <a:schemeClr val="bg2"/>
                </a:solidFill>
                <a:latin typeface="Open Sans" panose="020B0606030504020204" pitchFamily="34" charset="0"/>
                <a:ea typeface="Open Sans" panose="020B0606030504020204" pitchFamily="34" charset="0"/>
                <a:cs typeface="Open Sans" panose="020B0606030504020204" pitchFamily="34" charset="0"/>
              </a:rPr>
              <a:t> et de diversité de genre.</a:t>
            </a:r>
          </a:p>
          <a:p>
            <a:endParaRPr lang="en-US" dirty="0">
              <a:solidFill>
                <a:schemeClr val="bg2"/>
              </a:solidFill>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fr-FR" dirty="0" smtClean="0">
                <a:solidFill>
                  <a:schemeClr val="bg2"/>
                </a:solidFill>
                <a:latin typeface="Open Sans" panose="020B0606030504020204" pitchFamily="34" charset="0"/>
                <a:ea typeface="Open Sans" panose="020B0606030504020204" pitchFamily="34" charset="0"/>
                <a:cs typeface="Open Sans" panose="020B0606030504020204" pitchFamily="34" charset="0"/>
              </a:rPr>
              <a:t>Veuillez cliquer sur l’hyperlien suivant afin de répondre à notre bref sondage et nous renseigner sur notre performance et nous indiquer les autres points que vous aimeriez que nous abordions. </a:t>
            </a:r>
            <a:endParaRPr lang="fr-FR" dirty="0">
              <a:solidFill>
                <a:schemeClr val="bg2"/>
              </a:solidFill>
              <a:latin typeface="Open Sans" panose="020B0606030504020204" pitchFamily="34" charset="0"/>
              <a:ea typeface="Open Sans" panose="020B0606030504020204" pitchFamily="34" charset="0"/>
              <a:cs typeface="Open Sans" panose="020B0606030504020204" pitchFamily="34" charset="0"/>
            </a:endParaRPr>
          </a:p>
        </p:txBody>
      </p:sp>
    </p:spTree>
    <p:custDataLst>
      <p:tags r:id="rId1"/>
    </p:custDataLst>
    <p:extLst>
      <p:ext uri="{BB962C8B-B14F-4D97-AF65-F5344CB8AC3E}">
        <p14:creationId xmlns:p14="http://schemas.microsoft.com/office/powerpoint/2010/main" val="1370586608"/>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52893" y="2123900"/>
            <a:ext cx="11398103" cy="3785652"/>
          </a:xfrm>
          <a:prstGeom prst="rect">
            <a:avLst/>
          </a:prstGeom>
          <a:noFill/>
        </p:spPr>
        <p:txBody>
          <a:bodyPr wrap="square" rtlCol="0">
            <a:spAutoFit/>
          </a:bodyPr>
          <a:lstStyle/>
          <a:p>
            <a:r>
              <a:rPr lang="fr-CA" sz="2000" i="1" dirty="0" smtClean="0">
                <a:solidFill>
                  <a:schemeClr val="bg2"/>
                </a:solidFill>
                <a:latin typeface="Open Sans" panose="020B0606030504020204" pitchFamily="34" charset="0"/>
                <a:ea typeface="Open Sans" panose="020B0606030504020204" pitchFamily="34" charset="0"/>
                <a:cs typeface="Open Sans" panose="020B0606030504020204" pitchFamily="34" charset="0"/>
              </a:rPr>
              <a:t>À </a:t>
            </a:r>
            <a:r>
              <a:rPr lang="fr-CA" sz="2000" i="1" dirty="0">
                <a:solidFill>
                  <a:schemeClr val="bg2"/>
                </a:solidFill>
                <a:latin typeface="Open Sans" panose="020B0606030504020204" pitchFamily="34" charset="0"/>
                <a:ea typeface="Open Sans" panose="020B0606030504020204" pitchFamily="34" charset="0"/>
                <a:cs typeface="Open Sans" panose="020B0606030504020204" pitchFamily="34" charset="0"/>
              </a:rPr>
              <a:t>la suite du webinaire, il serait avantageux de communiquer avec d’autres membres de l’équipe, partenaires du site et/ou partenaires du carrefour pour avoir une discussion de suivi. Veuillez vous servir des questions qui suivent dans le cadre de vos discussions</a:t>
            </a:r>
            <a:r>
              <a:rPr lang="fr-CA" sz="2000" i="1" dirty="0" smtClean="0">
                <a:solidFill>
                  <a:schemeClr val="bg2"/>
                </a:solidFill>
                <a:latin typeface="Open Sans" panose="020B0606030504020204" pitchFamily="34" charset="0"/>
                <a:ea typeface="Open Sans" panose="020B0606030504020204" pitchFamily="34" charset="0"/>
                <a:cs typeface="Open Sans" panose="020B0606030504020204" pitchFamily="34" charset="0"/>
              </a:rPr>
              <a:t>.</a:t>
            </a:r>
          </a:p>
          <a:p>
            <a:endParaRPr lang="en-US" sz="2000" dirty="0">
              <a:solidFill>
                <a:schemeClr val="bg2"/>
              </a:solidFill>
              <a:latin typeface="Open Sans" panose="020B0606030504020204" pitchFamily="34" charset="0"/>
              <a:ea typeface="Open Sans" panose="020B0606030504020204" pitchFamily="34" charset="0"/>
              <a:cs typeface="Open Sans" panose="020B0606030504020204" pitchFamily="34" charset="0"/>
            </a:endParaRPr>
          </a:p>
          <a:p>
            <a:pPr lvl="0"/>
            <a:r>
              <a:rPr lang="fr-CA" sz="2000" dirty="0" smtClean="0">
                <a:solidFill>
                  <a:schemeClr val="bg2"/>
                </a:solidFill>
                <a:latin typeface="Open Sans" panose="020B0606030504020204" pitchFamily="34" charset="0"/>
                <a:ea typeface="Open Sans" panose="020B0606030504020204" pitchFamily="34" charset="0"/>
                <a:cs typeface="Open Sans" panose="020B0606030504020204" pitchFamily="34" charset="0"/>
              </a:rPr>
              <a:t>1.) Songez </a:t>
            </a:r>
            <a:r>
              <a:rPr lang="fr-CA" sz="2000" dirty="0">
                <a:solidFill>
                  <a:schemeClr val="bg2"/>
                </a:solidFill>
                <a:latin typeface="Open Sans" panose="020B0606030504020204" pitchFamily="34" charset="0"/>
                <a:ea typeface="Open Sans" panose="020B0606030504020204" pitchFamily="34" charset="0"/>
                <a:cs typeface="Open Sans" panose="020B0606030504020204" pitchFamily="34" charset="0"/>
              </a:rPr>
              <a:t>à trois mesures concrètes que vous pouvez adopter dans le cadre de votre travail et de votre pratique pour soutenir les personnes </a:t>
            </a:r>
            <a:r>
              <a:rPr lang="fr-CA" sz="2000" dirty="0" err="1">
                <a:solidFill>
                  <a:schemeClr val="bg2"/>
                </a:solidFill>
                <a:latin typeface="Open Sans" panose="020B0606030504020204" pitchFamily="34" charset="0"/>
                <a:ea typeface="Open Sans" panose="020B0606030504020204" pitchFamily="34" charset="0"/>
                <a:cs typeface="Open Sans" panose="020B0606030504020204" pitchFamily="34" charset="0"/>
              </a:rPr>
              <a:t>trans</a:t>
            </a:r>
            <a:r>
              <a:rPr lang="fr-CA" sz="2000" dirty="0">
                <a:solidFill>
                  <a:schemeClr val="bg2"/>
                </a:solidFill>
                <a:latin typeface="Open Sans" panose="020B0606030504020204" pitchFamily="34" charset="0"/>
                <a:ea typeface="Open Sans" panose="020B0606030504020204" pitchFamily="34" charset="0"/>
                <a:cs typeface="Open Sans" panose="020B0606030504020204" pitchFamily="34" charset="0"/>
              </a:rPr>
              <a:t> et de diversité de genre.</a:t>
            </a:r>
            <a:endParaRPr lang="en-US" sz="2000" dirty="0">
              <a:solidFill>
                <a:schemeClr val="bg2"/>
              </a:solidFill>
              <a:latin typeface="Open Sans" panose="020B0606030504020204" pitchFamily="34" charset="0"/>
              <a:ea typeface="Open Sans" panose="020B0606030504020204" pitchFamily="34" charset="0"/>
              <a:cs typeface="Open Sans" panose="020B0606030504020204" pitchFamily="34" charset="0"/>
            </a:endParaRPr>
          </a:p>
          <a:p>
            <a:pPr lvl="0"/>
            <a:r>
              <a:rPr lang="fr-CA" sz="2000" dirty="0" smtClean="0">
                <a:solidFill>
                  <a:schemeClr val="bg2"/>
                </a:solidFill>
                <a:latin typeface="Open Sans" panose="020B0606030504020204" pitchFamily="34" charset="0"/>
                <a:ea typeface="Open Sans" panose="020B0606030504020204" pitchFamily="34" charset="0"/>
                <a:cs typeface="Open Sans" panose="020B0606030504020204" pitchFamily="34" charset="0"/>
              </a:rPr>
              <a:t>2.) Avez-vous </a:t>
            </a:r>
            <a:r>
              <a:rPr lang="fr-CA" sz="2000" dirty="0">
                <a:solidFill>
                  <a:schemeClr val="bg2"/>
                </a:solidFill>
                <a:latin typeface="Open Sans" panose="020B0606030504020204" pitchFamily="34" charset="0"/>
                <a:ea typeface="Open Sans" panose="020B0606030504020204" pitchFamily="34" charset="0"/>
                <a:cs typeface="Open Sans" panose="020B0606030504020204" pitchFamily="34" charset="0"/>
              </a:rPr>
              <a:t>déjà des mesures en place pour assurer des soins adaptés aux réalités des personnes </a:t>
            </a:r>
            <a:r>
              <a:rPr lang="fr-CA" sz="2000" dirty="0" err="1">
                <a:solidFill>
                  <a:schemeClr val="bg2"/>
                </a:solidFill>
                <a:latin typeface="Open Sans" panose="020B0606030504020204" pitchFamily="34" charset="0"/>
                <a:ea typeface="Open Sans" panose="020B0606030504020204" pitchFamily="34" charset="0"/>
                <a:cs typeface="Open Sans" panose="020B0606030504020204" pitchFamily="34" charset="0"/>
              </a:rPr>
              <a:t>trans</a:t>
            </a:r>
            <a:r>
              <a:rPr lang="fr-CA" sz="2000" dirty="0">
                <a:solidFill>
                  <a:schemeClr val="bg2"/>
                </a:solidFill>
                <a:latin typeface="Open Sans" panose="020B0606030504020204" pitchFamily="34" charset="0"/>
                <a:ea typeface="Open Sans" panose="020B0606030504020204" pitchFamily="34" charset="0"/>
                <a:cs typeface="Open Sans" panose="020B0606030504020204" pitchFamily="34" charset="0"/>
              </a:rPr>
              <a:t> et sur lesquelles vous pourriez bâtir ?</a:t>
            </a:r>
            <a:endParaRPr lang="en-US" sz="2000" dirty="0">
              <a:solidFill>
                <a:schemeClr val="bg2"/>
              </a:solidFill>
              <a:latin typeface="Open Sans" panose="020B0606030504020204" pitchFamily="34" charset="0"/>
              <a:ea typeface="Open Sans" panose="020B0606030504020204" pitchFamily="34" charset="0"/>
              <a:cs typeface="Open Sans" panose="020B0606030504020204" pitchFamily="34" charset="0"/>
            </a:endParaRPr>
          </a:p>
          <a:p>
            <a:pPr lvl="0"/>
            <a:r>
              <a:rPr lang="fr-CA" sz="2000" dirty="0" smtClean="0">
                <a:solidFill>
                  <a:schemeClr val="bg2"/>
                </a:solidFill>
                <a:latin typeface="Open Sans" panose="020B0606030504020204" pitchFamily="34" charset="0"/>
                <a:ea typeface="Open Sans" panose="020B0606030504020204" pitchFamily="34" charset="0"/>
                <a:cs typeface="Open Sans" panose="020B0606030504020204" pitchFamily="34" charset="0"/>
              </a:rPr>
              <a:t>3.) Le </a:t>
            </a:r>
            <a:r>
              <a:rPr lang="fr-CA" sz="2000" dirty="0">
                <a:solidFill>
                  <a:schemeClr val="bg2"/>
                </a:solidFill>
                <a:latin typeface="Open Sans" panose="020B0606030504020204" pitchFamily="34" charset="0"/>
                <a:ea typeface="Open Sans" panose="020B0606030504020204" pitchFamily="34" charset="0"/>
                <a:cs typeface="Open Sans" panose="020B0606030504020204" pitchFamily="34" charset="0"/>
              </a:rPr>
              <a:t>webinaire vous </a:t>
            </a:r>
            <a:r>
              <a:rPr lang="fr-CA" sz="2000" dirty="0" err="1">
                <a:solidFill>
                  <a:schemeClr val="bg2"/>
                </a:solidFill>
                <a:latin typeface="Open Sans" panose="020B0606030504020204" pitchFamily="34" charset="0"/>
                <a:ea typeface="Open Sans" panose="020B0606030504020204" pitchFamily="34" charset="0"/>
                <a:cs typeface="Open Sans" panose="020B0606030504020204" pitchFamily="34" charset="0"/>
              </a:rPr>
              <a:t>a-t-il</a:t>
            </a:r>
            <a:r>
              <a:rPr lang="fr-CA" sz="2000" dirty="0">
                <a:solidFill>
                  <a:schemeClr val="bg2"/>
                </a:solidFill>
                <a:latin typeface="Open Sans" panose="020B0606030504020204" pitchFamily="34" charset="0"/>
                <a:ea typeface="Open Sans" panose="020B0606030504020204" pitchFamily="34" charset="0"/>
                <a:cs typeface="Open Sans" panose="020B0606030504020204" pitchFamily="34" charset="0"/>
              </a:rPr>
              <a:t> appris des choses qui vous ont </a:t>
            </a:r>
            <a:r>
              <a:rPr lang="fr-CA" sz="2000" dirty="0" err="1">
                <a:solidFill>
                  <a:schemeClr val="bg2"/>
                </a:solidFill>
                <a:latin typeface="Open Sans" panose="020B0606030504020204" pitchFamily="34" charset="0"/>
                <a:ea typeface="Open Sans" panose="020B0606030504020204" pitchFamily="34" charset="0"/>
                <a:cs typeface="Open Sans" panose="020B0606030504020204" pitchFamily="34" charset="0"/>
              </a:rPr>
              <a:t>surpris.e</a:t>
            </a:r>
            <a:r>
              <a:rPr lang="fr-CA" sz="2000" dirty="0">
                <a:solidFill>
                  <a:schemeClr val="bg2"/>
                </a:solidFill>
                <a:latin typeface="Open Sans" panose="020B0606030504020204" pitchFamily="34" charset="0"/>
                <a:ea typeface="Open Sans" panose="020B0606030504020204" pitchFamily="34" charset="0"/>
                <a:cs typeface="Open Sans" panose="020B0606030504020204" pitchFamily="34" charset="0"/>
              </a:rPr>
              <a:t> ?</a:t>
            </a:r>
            <a:endParaRPr lang="en-US" sz="2000" dirty="0">
              <a:solidFill>
                <a:schemeClr val="bg2"/>
              </a:solidFill>
              <a:latin typeface="Open Sans" panose="020B0606030504020204" pitchFamily="34" charset="0"/>
              <a:ea typeface="Open Sans" panose="020B0606030504020204" pitchFamily="34" charset="0"/>
              <a:cs typeface="Open Sans" panose="020B0606030504020204" pitchFamily="34" charset="0"/>
            </a:endParaRPr>
          </a:p>
          <a:p>
            <a:pPr lvl="0"/>
            <a:r>
              <a:rPr lang="fr-CA" sz="2000" dirty="0" smtClean="0">
                <a:solidFill>
                  <a:schemeClr val="bg2"/>
                </a:solidFill>
                <a:latin typeface="Open Sans" panose="020B0606030504020204" pitchFamily="34" charset="0"/>
                <a:ea typeface="Open Sans" panose="020B0606030504020204" pitchFamily="34" charset="0"/>
                <a:cs typeface="Open Sans" panose="020B0606030504020204" pitchFamily="34" charset="0"/>
              </a:rPr>
              <a:t>4.) Voudriez-vous </a:t>
            </a:r>
            <a:r>
              <a:rPr lang="fr-CA" sz="2000" dirty="0">
                <a:solidFill>
                  <a:schemeClr val="bg2"/>
                </a:solidFill>
                <a:latin typeface="Open Sans" panose="020B0606030504020204" pitchFamily="34" charset="0"/>
                <a:ea typeface="Open Sans" panose="020B0606030504020204" pitchFamily="34" charset="0"/>
                <a:cs typeface="Open Sans" panose="020B0606030504020204" pitchFamily="34" charset="0"/>
              </a:rPr>
              <a:t>en apprendre davantage sur certains points ?</a:t>
            </a:r>
            <a:endParaRPr lang="en-US" sz="2000" dirty="0">
              <a:solidFill>
                <a:schemeClr val="bg2"/>
              </a:solidFill>
              <a:latin typeface="Open Sans" panose="020B0606030504020204" pitchFamily="34" charset="0"/>
              <a:ea typeface="Open Sans" panose="020B0606030504020204" pitchFamily="34" charset="0"/>
              <a:cs typeface="Open Sans" panose="020B0606030504020204" pitchFamily="34" charset="0"/>
            </a:endParaRPr>
          </a:p>
          <a:p>
            <a:pPr lvl="0"/>
            <a:r>
              <a:rPr lang="fr-CA" sz="2000" dirty="0" smtClean="0">
                <a:solidFill>
                  <a:schemeClr val="bg2"/>
                </a:solidFill>
                <a:latin typeface="Open Sans" panose="020B0606030504020204" pitchFamily="34" charset="0"/>
                <a:ea typeface="Open Sans" panose="020B0606030504020204" pitchFamily="34" charset="0"/>
                <a:cs typeface="Open Sans" panose="020B0606030504020204" pitchFamily="34" charset="0"/>
              </a:rPr>
              <a:t>5.) Quels </a:t>
            </a:r>
            <a:r>
              <a:rPr lang="fr-CA" sz="2000" dirty="0">
                <a:solidFill>
                  <a:schemeClr val="bg2"/>
                </a:solidFill>
                <a:latin typeface="Open Sans" panose="020B0606030504020204" pitchFamily="34" charset="0"/>
                <a:ea typeface="Open Sans" panose="020B0606030504020204" pitchFamily="34" charset="0"/>
                <a:cs typeface="Open Sans" panose="020B0606030504020204" pitchFamily="34" charset="0"/>
              </a:rPr>
              <a:t>types d’outils vous aideraient à mettre en œuvre ces mesures dans votre pratique ?</a:t>
            </a:r>
            <a:endParaRPr lang="en-US" sz="2000" dirty="0">
              <a:solidFill>
                <a:schemeClr val="bg2"/>
              </a:solidFill>
              <a:latin typeface="Open Sans" panose="020B0606030504020204" pitchFamily="34" charset="0"/>
              <a:ea typeface="Open Sans" panose="020B0606030504020204" pitchFamily="34" charset="0"/>
              <a:cs typeface="Open Sans" panose="020B0606030504020204" pitchFamily="34" charset="0"/>
            </a:endParaRPr>
          </a:p>
          <a:p>
            <a:endParaRPr lang="en-US" sz="2000" dirty="0"/>
          </a:p>
        </p:txBody>
      </p:sp>
      <p:sp>
        <p:nvSpPr>
          <p:cNvPr id="6" name="TextBox 5"/>
          <p:cNvSpPr txBox="1"/>
          <p:nvPr/>
        </p:nvSpPr>
        <p:spPr>
          <a:xfrm>
            <a:off x="552893" y="693242"/>
            <a:ext cx="9611833" cy="1415772"/>
          </a:xfrm>
          <a:prstGeom prst="rect">
            <a:avLst/>
          </a:prstGeom>
          <a:noFill/>
        </p:spPr>
        <p:txBody>
          <a:bodyPr wrap="square" rtlCol="0">
            <a:spAutoFit/>
          </a:bodyPr>
          <a:lstStyle/>
          <a:p>
            <a:r>
              <a:rPr lang="fr-CA" sz="3400" b="1" dirty="0">
                <a:solidFill>
                  <a:schemeClr val="bg2"/>
                </a:solidFill>
                <a:latin typeface="Open Sans Light" panose="020B0306030504020204" pitchFamily="34" charset="0"/>
                <a:ea typeface="Open Sans Light" panose="020B0306030504020204" pitchFamily="34" charset="0"/>
                <a:cs typeface="Open Sans Light" panose="020B0306030504020204" pitchFamily="34" charset="0"/>
              </a:rPr>
              <a:t>Discussion de suivi–Webinaire sur les soins </a:t>
            </a:r>
            <a:r>
              <a:rPr lang="fr-FR" sz="3400" b="1" dirty="0">
                <a:solidFill>
                  <a:schemeClr val="bg2"/>
                </a:solidFill>
                <a:latin typeface="Open Sans Light" panose="020B0306030504020204" pitchFamily="34" charset="0"/>
                <a:ea typeface="Open Sans Light" panose="020B0306030504020204" pitchFamily="34" charset="0"/>
                <a:cs typeface="Open Sans Light" panose="020B0306030504020204" pitchFamily="34" charset="0"/>
              </a:rPr>
              <a:t>adaptés aux réalités des jeunes </a:t>
            </a:r>
            <a:r>
              <a:rPr lang="fr-FR" sz="3400" b="1" dirty="0" err="1">
                <a:solidFill>
                  <a:schemeClr val="bg2"/>
                </a:solidFill>
                <a:latin typeface="Open Sans Light" panose="020B0306030504020204" pitchFamily="34" charset="0"/>
                <a:ea typeface="Open Sans Light" panose="020B0306030504020204" pitchFamily="34" charset="0"/>
                <a:cs typeface="Open Sans Light" panose="020B0306030504020204" pitchFamily="34" charset="0"/>
              </a:rPr>
              <a:t>trans</a:t>
            </a:r>
            <a:endParaRPr lang="en-US" sz="3400" dirty="0">
              <a:solidFill>
                <a:schemeClr val="bg2"/>
              </a:solidFill>
              <a:latin typeface="Open Sans Light" panose="020B0306030504020204" pitchFamily="34" charset="0"/>
              <a:ea typeface="Open Sans Light" panose="020B0306030504020204" pitchFamily="34" charset="0"/>
              <a:cs typeface="Open Sans Light" panose="020B0306030504020204" pitchFamily="34" charset="0"/>
            </a:endParaRPr>
          </a:p>
          <a:p>
            <a:endParaRPr lang="en-US" dirty="0"/>
          </a:p>
        </p:txBody>
      </p:sp>
    </p:spTree>
    <p:extLst>
      <p:ext uri="{BB962C8B-B14F-4D97-AF65-F5344CB8AC3E}">
        <p14:creationId xmlns:p14="http://schemas.microsoft.com/office/powerpoint/2010/main" val="522988596"/>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6"/>
          <p:cNvSpPr>
            <a:spLocks noChangeArrowheads="1"/>
          </p:cNvSpPr>
          <p:nvPr>
            <p:custDataLst>
              <p:tags r:id="rId2"/>
            </p:custDataLst>
          </p:nvPr>
        </p:nvSpPr>
        <p:spPr bwMode="auto">
          <a:xfrm>
            <a:off x="914400" y="2933701"/>
            <a:ext cx="5689600" cy="243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25425" indent="-225425">
              <a:spcBef>
                <a:spcPct val="20000"/>
              </a:spcBef>
              <a:buChar char="•"/>
              <a:defRPr sz="3200">
                <a:solidFill>
                  <a:schemeClr val="tx1"/>
                </a:solidFill>
                <a:latin typeface="Calibri" pitchFamily="34" charset="0"/>
                <a:ea typeface="ＭＳ Ｐゴシック" pitchFamily="34" charset="-128"/>
                <a:cs typeface="Calibri" pitchFamily="34" charset="0"/>
              </a:defRPr>
            </a:lvl1pPr>
            <a:lvl2pPr marL="742950" indent="-285750">
              <a:spcBef>
                <a:spcPct val="20000"/>
              </a:spcBef>
              <a:buChar char="–"/>
              <a:defRPr sz="2800">
                <a:solidFill>
                  <a:schemeClr val="tx1"/>
                </a:solidFill>
                <a:latin typeface="Calibri" pitchFamily="34" charset="0"/>
                <a:ea typeface="ＭＳ Ｐゴシック" pitchFamily="34" charset="-128"/>
                <a:cs typeface="Calibri" pitchFamily="34" charset="0"/>
              </a:defRPr>
            </a:lvl2pPr>
            <a:lvl3pPr marL="1143000" indent="-228600">
              <a:spcBef>
                <a:spcPct val="20000"/>
              </a:spcBef>
              <a:buChar char="•"/>
              <a:defRPr sz="2400">
                <a:solidFill>
                  <a:schemeClr val="tx1"/>
                </a:solidFill>
                <a:latin typeface="Calibri" pitchFamily="34" charset="0"/>
                <a:ea typeface="ＭＳ Ｐゴシック" pitchFamily="34" charset="-128"/>
                <a:cs typeface="Calibri" pitchFamily="34" charset="0"/>
              </a:defRPr>
            </a:lvl3pPr>
            <a:lvl4pPr marL="1600200" indent="-228600">
              <a:spcBef>
                <a:spcPct val="20000"/>
              </a:spcBef>
              <a:buChar char="–"/>
              <a:defRPr sz="2000">
                <a:solidFill>
                  <a:schemeClr val="tx1"/>
                </a:solidFill>
                <a:latin typeface="Calibri" pitchFamily="34" charset="0"/>
                <a:ea typeface="ＭＳ Ｐゴシック" pitchFamily="34" charset="-128"/>
                <a:cs typeface="Calibri" pitchFamily="34" charset="0"/>
              </a:defRPr>
            </a:lvl4pPr>
            <a:lvl5pPr marL="2057400" indent="-228600">
              <a:spcBef>
                <a:spcPct val="20000"/>
              </a:spcBef>
              <a:buChar char="»"/>
              <a:defRPr sz="2000">
                <a:solidFill>
                  <a:schemeClr val="tx1"/>
                </a:solidFill>
                <a:latin typeface="Calibri" pitchFamily="34" charset="0"/>
                <a:ea typeface="ＭＳ Ｐゴシック" pitchFamily="34" charset="-128"/>
                <a:cs typeface="Calibri" pitchFamily="34" charset="0"/>
              </a:defRPr>
            </a:lvl5pPr>
            <a:lvl6pPr marL="2514600" indent="-228600" eaLnBrk="0" fontAlgn="base" hangingPunct="0">
              <a:spcBef>
                <a:spcPct val="20000"/>
              </a:spcBef>
              <a:spcAft>
                <a:spcPct val="0"/>
              </a:spcAft>
              <a:buChar char="»"/>
              <a:defRPr sz="2000">
                <a:solidFill>
                  <a:schemeClr val="tx1"/>
                </a:solidFill>
                <a:latin typeface="Calibri" pitchFamily="34" charset="0"/>
                <a:ea typeface="ＭＳ Ｐゴシック" pitchFamily="34" charset="-128"/>
                <a:cs typeface="Calibri" pitchFamily="34" charset="0"/>
              </a:defRPr>
            </a:lvl6pPr>
            <a:lvl7pPr marL="2971800" indent="-228600" eaLnBrk="0" fontAlgn="base" hangingPunct="0">
              <a:spcBef>
                <a:spcPct val="20000"/>
              </a:spcBef>
              <a:spcAft>
                <a:spcPct val="0"/>
              </a:spcAft>
              <a:buChar char="»"/>
              <a:defRPr sz="2000">
                <a:solidFill>
                  <a:schemeClr val="tx1"/>
                </a:solidFill>
                <a:latin typeface="Calibri" pitchFamily="34" charset="0"/>
                <a:ea typeface="ＭＳ Ｐゴシック" pitchFamily="34" charset="-128"/>
                <a:cs typeface="Calibri" pitchFamily="34" charset="0"/>
              </a:defRPr>
            </a:lvl7pPr>
            <a:lvl8pPr marL="3429000" indent="-228600" eaLnBrk="0" fontAlgn="base" hangingPunct="0">
              <a:spcBef>
                <a:spcPct val="20000"/>
              </a:spcBef>
              <a:spcAft>
                <a:spcPct val="0"/>
              </a:spcAft>
              <a:buChar char="»"/>
              <a:defRPr sz="2000">
                <a:solidFill>
                  <a:schemeClr val="tx1"/>
                </a:solidFill>
                <a:latin typeface="Calibri" pitchFamily="34" charset="0"/>
                <a:ea typeface="ＭＳ Ｐゴシック" pitchFamily="34" charset="-128"/>
                <a:cs typeface="Calibri" pitchFamily="34" charset="0"/>
              </a:defRPr>
            </a:lvl8pPr>
            <a:lvl9pPr marL="3886200" indent="-228600" eaLnBrk="0" fontAlgn="base" hangingPunct="0">
              <a:spcBef>
                <a:spcPct val="20000"/>
              </a:spcBef>
              <a:spcAft>
                <a:spcPct val="0"/>
              </a:spcAft>
              <a:buChar char="»"/>
              <a:defRPr sz="2000">
                <a:solidFill>
                  <a:schemeClr val="tx1"/>
                </a:solidFill>
                <a:latin typeface="Calibri" pitchFamily="34" charset="0"/>
                <a:ea typeface="ＭＳ Ｐゴシック" pitchFamily="34" charset="-128"/>
                <a:cs typeface="Calibri" pitchFamily="34" charset="0"/>
              </a:defRPr>
            </a:lvl9pPr>
          </a:lstStyle>
          <a:p>
            <a:pPr eaLnBrk="1" hangingPunct="1">
              <a:lnSpc>
                <a:spcPct val="85000"/>
              </a:lnSpc>
              <a:spcBef>
                <a:spcPct val="0"/>
              </a:spcBef>
              <a:buFontTx/>
              <a:buNone/>
            </a:pPr>
            <a:endParaRPr lang="en-US" altLang="en-US" sz="2000" b="0">
              <a:solidFill>
                <a:srgbClr val="000000"/>
              </a:solidFill>
              <a:latin typeface="Segoe UI" panose="020B0502040204020203" pitchFamily="34" charset="0"/>
              <a:cs typeface="Segoe UI" panose="020B0502040204020203" pitchFamily="34" charset="0"/>
            </a:endParaRPr>
          </a:p>
        </p:txBody>
      </p:sp>
      <p:sp>
        <p:nvSpPr>
          <p:cNvPr id="10" name="Rectangle 9"/>
          <p:cNvSpPr>
            <a:spLocks noChangeArrowheads="1"/>
          </p:cNvSpPr>
          <p:nvPr>
            <p:custDataLst>
              <p:tags r:id="rId3"/>
            </p:custDataLst>
          </p:nvPr>
        </p:nvSpPr>
        <p:spPr bwMode="auto">
          <a:xfrm>
            <a:off x="6007101" y="4932363"/>
            <a:ext cx="861484" cy="4381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457200" eaLnBrk="1" fontAlgn="auto" hangingPunct="1">
              <a:spcBef>
                <a:spcPct val="0"/>
              </a:spcBef>
              <a:spcAft>
                <a:spcPct val="0"/>
              </a:spcAft>
              <a:defRPr/>
            </a:pPr>
            <a:endParaRPr lang="en-US" b="0">
              <a:solidFill>
                <a:prstClr val="black"/>
              </a:solidFill>
              <a:latin typeface="Calibri"/>
              <a:ea typeface="+mn-ea"/>
            </a:endParaRPr>
          </a:p>
        </p:txBody>
      </p:sp>
      <p:sp>
        <p:nvSpPr>
          <p:cNvPr id="11" name="Title 2"/>
          <p:cNvSpPr txBox="1"/>
          <p:nvPr>
            <p:custDataLst>
              <p:tags r:id="rId4"/>
            </p:custDataLst>
          </p:nvPr>
        </p:nvSpPr>
        <p:spPr>
          <a:xfrm>
            <a:off x="1354926" y="1070203"/>
            <a:ext cx="10346029" cy="619071"/>
          </a:xfrm>
          <a:prstGeom prst="rect">
            <a:avLst/>
          </a:prstGeom>
        </p:spPr>
        <p:txBody>
          <a:bodyPr/>
          <a:lstStyle>
            <a:lvl1pPr algn="l" defTabSz="914400" rtl="0" eaLnBrk="1" latinLnBrk="0" hangingPunct="1">
              <a:lnSpc>
                <a:spcPct val="90000"/>
              </a:lnSpc>
              <a:spcBef>
                <a:spcPct val="0"/>
              </a:spcBef>
              <a:buNone/>
              <a:defRPr sz="2500" kern="1200">
                <a:solidFill>
                  <a:schemeClr val="accent1"/>
                </a:solidFill>
                <a:latin typeface="Open Sans" charset="0"/>
                <a:ea typeface="Open Sans" charset="0"/>
                <a:cs typeface="Open Sans" charset="0"/>
              </a:defRPr>
            </a:lvl1pPr>
          </a:lstStyle>
          <a:p>
            <a:r>
              <a:rPr lang="fr-FR" sz="3600" dirty="0" smtClean="0">
                <a:latin typeface="Open Sans Light" panose="020B0306030504020204" pitchFamily="34" charset="0"/>
                <a:ea typeface="Open Sans Light" panose="020B0306030504020204" pitchFamily="34" charset="0"/>
                <a:cs typeface="Open Sans Light" panose="020B0306030504020204" pitchFamily="34" charset="0"/>
              </a:rPr>
              <a:t>Objectifs du webinaire</a:t>
            </a:r>
            <a:endParaRPr lang="fr-FR" sz="3600"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2" name="Content Placeholder 1"/>
          <p:cNvSpPr txBox="1"/>
          <p:nvPr>
            <p:custDataLst>
              <p:tags r:id="rId5"/>
            </p:custDataLst>
          </p:nvPr>
        </p:nvSpPr>
        <p:spPr>
          <a:xfrm>
            <a:off x="1355532" y="2104083"/>
            <a:ext cx="4387590" cy="4096048"/>
          </a:xfrm>
          <a:prstGeom prst="rect">
            <a:avLst/>
          </a:prstGeom>
        </p:spPr>
        <p:txBody>
          <a:bodyPr/>
          <a:lstStyle>
            <a:lvl1pPr marL="9525" indent="-9525" algn="l" defTabSz="914400" rtl="0" eaLnBrk="1" latinLnBrk="0" hangingPunct="1">
              <a:lnSpc>
                <a:spcPct val="90000"/>
              </a:lnSpc>
              <a:spcBef>
                <a:spcPts val="1000"/>
              </a:spcBef>
              <a:buFont typeface=".AppleSystemUIFont" charset="-120"/>
              <a:buChar char=" "/>
              <a:defRPr sz="1700" kern="1200">
                <a:solidFill>
                  <a:schemeClr val="tx1"/>
                </a:solidFill>
                <a:latin typeface="Open Sans" charset="0"/>
                <a:ea typeface="Open Sans" charset="0"/>
                <a:cs typeface="Open Sans" charset="0"/>
              </a:defRPr>
            </a:lvl1pPr>
            <a:lvl2pPr marL="409575" indent="-149225" algn="l" defTabSz="914400" rtl="0" eaLnBrk="1" latinLnBrk="0" hangingPunct="1">
              <a:lnSpc>
                <a:spcPct val="90000"/>
              </a:lnSpc>
              <a:spcBef>
                <a:spcPts val="500"/>
              </a:spcBef>
              <a:buFont typeface=".AppleSystemUIFont" charset="-120"/>
              <a:buChar char="-"/>
              <a:defRPr sz="1500" kern="1200">
                <a:solidFill>
                  <a:schemeClr val="tx1"/>
                </a:solidFill>
                <a:latin typeface="Open Sans" charset="0"/>
                <a:ea typeface="Open Sans" charset="0"/>
                <a:cs typeface="Open Sans" charset="0"/>
              </a:defRPr>
            </a:lvl2pPr>
            <a:lvl3pPr marL="584200" indent="-174625" algn="l" defTabSz="914400" rtl="0" eaLnBrk="1" latinLnBrk="0" hangingPunct="1">
              <a:lnSpc>
                <a:spcPct val="90000"/>
              </a:lnSpc>
              <a:spcBef>
                <a:spcPts val="500"/>
              </a:spcBef>
              <a:buFont typeface=".AppleSystemUIFont" charset="-120"/>
              <a:buChar char="&gt;"/>
              <a:defRPr sz="1300" kern="1200">
                <a:solidFill>
                  <a:schemeClr val="tx1"/>
                </a:solidFill>
                <a:latin typeface="Open Sans" charset="0"/>
                <a:ea typeface="Open Sans" charset="0"/>
                <a:cs typeface="Open Sans" charset="0"/>
              </a:defRPr>
            </a:lvl3pPr>
            <a:lvl4pPr marL="311150" indent="-217488" algn="l" defTabSz="914400" rtl="0" eaLnBrk="1" latinLnBrk="0" hangingPunct="1">
              <a:lnSpc>
                <a:spcPct val="90000"/>
              </a:lnSpc>
              <a:spcBef>
                <a:spcPts val="500"/>
              </a:spcBef>
              <a:buFont typeface="Arial"/>
              <a:buChar char="•"/>
              <a:defRPr sz="1700" kern="1200">
                <a:solidFill>
                  <a:schemeClr val="tx1"/>
                </a:solidFill>
                <a:latin typeface="Open Sans" charset="0"/>
                <a:ea typeface="Open Sans" charset="0"/>
                <a:cs typeface="Open Sans" charset="0"/>
              </a:defRPr>
            </a:lvl4pPr>
            <a:lvl5pPr marL="9525" indent="0" algn="l" defTabSz="914400" rtl="0" eaLnBrk="1" latinLnBrk="0" hangingPunct="1">
              <a:lnSpc>
                <a:spcPct val="90000"/>
              </a:lnSpc>
              <a:spcBef>
                <a:spcPts val="500"/>
              </a:spcBef>
              <a:buFont typeface=".AppleSystemUIFont" charset="-120"/>
              <a:buChar char=" "/>
              <a:defRPr sz="1500" b="1" kern="1200">
                <a:solidFill>
                  <a:schemeClr val="tx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00000"/>
              </a:lnSpc>
              <a:buNone/>
            </a:pPr>
            <a:r>
              <a:rPr lang="fr-FR" sz="1800" dirty="0" smtClean="0"/>
              <a:t>Déterminer la terminologie et les concepts reliés à l’identité de genre.</a:t>
            </a:r>
          </a:p>
          <a:p>
            <a:pPr marL="0" indent="0">
              <a:lnSpc>
                <a:spcPct val="100000"/>
              </a:lnSpc>
              <a:buNone/>
            </a:pPr>
            <a:endParaRPr lang="fr-FR" sz="1800" dirty="0" smtClean="0"/>
          </a:p>
          <a:p>
            <a:pPr marL="0" indent="0">
              <a:lnSpc>
                <a:spcPct val="100000"/>
              </a:lnSpc>
              <a:buNone/>
            </a:pPr>
            <a:r>
              <a:rPr lang="fr-FR" sz="1800" dirty="0" smtClean="0"/>
              <a:t>Décrire les </a:t>
            </a:r>
            <a:r>
              <a:rPr lang="fr-FR" sz="1800" dirty="0"/>
              <a:t>éléments de soins </a:t>
            </a:r>
            <a:r>
              <a:rPr lang="fr-FR" sz="1800" dirty="0" smtClean="0"/>
              <a:t>adaptés aux réalités </a:t>
            </a:r>
            <a:r>
              <a:rPr lang="fr-FR" sz="1800" dirty="0"/>
              <a:t>des </a:t>
            </a:r>
            <a:r>
              <a:rPr lang="fr-FR" sz="1800" dirty="0" smtClean="0"/>
              <a:t>personnes </a:t>
            </a:r>
            <a:r>
              <a:rPr lang="fr-FR" sz="1800" dirty="0" err="1" smtClean="0"/>
              <a:t>trans</a:t>
            </a:r>
            <a:r>
              <a:rPr lang="fr-FR" sz="1800" dirty="0" smtClean="0"/>
              <a:t> </a:t>
            </a:r>
            <a:r>
              <a:rPr lang="fr-CA" sz="1800" dirty="0"/>
              <a:t>dans une optique </a:t>
            </a:r>
            <a:r>
              <a:rPr lang="fr-FR" sz="1800" dirty="0" err="1" smtClean="0"/>
              <a:t>intersectionnelle</a:t>
            </a:r>
            <a:r>
              <a:rPr lang="fr-FR" sz="1800" dirty="0" smtClean="0"/>
              <a:t>. </a:t>
            </a:r>
          </a:p>
          <a:p>
            <a:pPr marL="0" indent="0">
              <a:lnSpc>
                <a:spcPct val="100000"/>
              </a:lnSpc>
              <a:buNone/>
            </a:pPr>
            <a:endParaRPr lang="fr-FR" sz="1800" dirty="0" smtClean="0"/>
          </a:p>
          <a:p>
            <a:pPr marL="0" indent="0">
              <a:lnSpc>
                <a:spcPct val="100000"/>
              </a:lnSpc>
              <a:buNone/>
            </a:pPr>
            <a:r>
              <a:rPr lang="fr-FR" sz="1800" dirty="0" smtClean="0"/>
              <a:t>Comprendre les défis et les obstacles que doivent surmonter les personnes </a:t>
            </a:r>
            <a:r>
              <a:rPr lang="fr-FR" sz="1800" dirty="0" err="1" smtClean="0"/>
              <a:t>trans</a:t>
            </a:r>
            <a:r>
              <a:rPr lang="fr-FR" sz="1800" dirty="0" smtClean="0"/>
              <a:t> lorsqu’elles ont accès à </a:t>
            </a:r>
            <a:r>
              <a:rPr lang="fr-FR" sz="1800" dirty="0"/>
              <a:t>des services </a:t>
            </a:r>
            <a:r>
              <a:rPr lang="fr-FR" sz="1800" dirty="0" smtClean="0"/>
              <a:t>sociaux et en santé mentale. </a:t>
            </a:r>
          </a:p>
        </p:txBody>
      </p:sp>
      <p:sp>
        <p:nvSpPr>
          <p:cNvPr id="7" name="Content Placeholder 1"/>
          <p:cNvSpPr txBox="1"/>
          <p:nvPr>
            <p:custDataLst>
              <p:tags r:id="rId6"/>
            </p:custDataLst>
          </p:nvPr>
        </p:nvSpPr>
        <p:spPr>
          <a:xfrm>
            <a:off x="6183648" y="2123872"/>
            <a:ext cx="4387590" cy="4096048"/>
          </a:xfrm>
          <a:prstGeom prst="rect">
            <a:avLst/>
          </a:prstGeom>
        </p:spPr>
        <p:txBody>
          <a:bodyPr/>
          <a:lstStyle>
            <a:lvl1pPr marL="9525" indent="-9525" algn="l" defTabSz="914400" rtl="0" eaLnBrk="1" latinLnBrk="0" hangingPunct="1">
              <a:lnSpc>
                <a:spcPct val="90000"/>
              </a:lnSpc>
              <a:spcBef>
                <a:spcPts val="1000"/>
              </a:spcBef>
              <a:buFont typeface=".AppleSystemUIFont" charset="-120"/>
              <a:buChar char=" "/>
              <a:defRPr sz="1700" kern="1200">
                <a:solidFill>
                  <a:schemeClr val="tx1"/>
                </a:solidFill>
                <a:latin typeface="Open Sans" charset="0"/>
                <a:ea typeface="Open Sans" charset="0"/>
                <a:cs typeface="Open Sans" charset="0"/>
              </a:defRPr>
            </a:lvl1pPr>
            <a:lvl2pPr marL="409575" indent="-149225" algn="l" defTabSz="914400" rtl="0" eaLnBrk="1" latinLnBrk="0" hangingPunct="1">
              <a:lnSpc>
                <a:spcPct val="90000"/>
              </a:lnSpc>
              <a:spcBef>
                <a:spcPts val="500"/>
              </a:spcBef>
              <a:buFont typeface=".AppleSystemUIFont" charset="-120"/>
              <a:buChar char="-"/>
              <a:defRPr sz="1500" kern="1200">
                <a:solidFill>
                  <a:schemeClr val="tx1"/>
                </a:solidFill>
                <a:latin typeface="Open Sans" charset="0"/>
                <a:ea typeface="Open Sans" charset="0"/>
                <a:cs typeface="Open Sans" charset="0"/>
              </a:defRPr>
            </a:lvl2pPr>
            <a:lvl3pPr marL="584200" indent="-174625" algn="l" defTabSz="914400" rtl="0" eaLnBrk="1" latinLnBrk="0" hangingPunct="1">
              <a:lnSpc>
                <a:spcPct val="90000"/>
              </a:lnSpc>
              <a:spcBef>
                <a:spcPts val="500"/>
              </a:spcBef>
              <a:buFont typeface=".AppleSystemUIFont" charset="-120"/>
              <a:buChar char="&gt;"/>
              <a:defRPr sz="1300" kern="1200">
                <a:solidFill>
                  <a:schemeClr val="tx1"/>
                </a:solidFill>
                <a:latin typeface="Open Sans" charset="0"/>
                <a:ea typeface="Open Sans" charset="0"/>
                <a:cs typeface="Open Sans" charset="0"/>
              </a:defRPr>
            </a:lvl3pPr>
            <a:lvl4pPr marL="311150" indent="-217488" algn="l" defTabSz="914400" rtl="0" eaLnBrk="1" latinLnBrk="0" hangingPunct="1">
              <a:lnSpc>
                <a:spcPct val="90000"/>
              </a:lnSpc>
              <a:spcBef>
                <a:spcPts val="500"/>
              </a:spcBef>
              <a:buFont typeface="Arial"/>
              <a:buChar char="•"/>
              <a:defRPr sz="1700" kern="1200">
                <a:solidFill>
                  <a:schemeClr val="tx1"/>
                </a:solidFill>
                <a:latin typeface="Open Sans" charset="0"/>
                <a:ea typeface="Open Sans" charset="0"/>
                <a:cs typeface="Open Sans" charset="0"/>
              </a:defRPr>
            </a:lvl4pPr>
            <a:lvl5pPr marL="9525" indent="0" algn="l" defTabSz="914400" rtl="0" eaLnBrk="1" latinLnBrk="0" hangingPunct="1">
              <a:lnSpc>
                <a:spcPct val="90000"/>
              </a:lnSpc>
              <a:spcBef>
                <a:spcPts val="500"/>
              </a:spcBef>
              <a:buFont typeface=".AppleSystemUIFont" charset="-120"/>
              <a:buChar char=" "/>
              <a:defRPr sz="1500" b="1" kern="1200">
                <a:solidFill>
                  <a:schemeClr val="tx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00000"/>
              </a:lnSpc>
              <a:buNone/>
            </a:pPr>
            <a:r>
              <a:rPr lang="fr-FR" sz="1800" dirty="0" smtClean="0"/>
              <a:t>Définir des pratiques précises nécessaires pour créer un cadre de  soins prenant en compte les </a:t>
            </a:r>
            <a:r>
              <a:rPr lang="fr-FR" sz="1800" dirty="0"/>
              <a:t>personnes </a:t>
            </a:r>
            <a:r>
              <a:rPr lang="fr-FR" sz="1800" dirty="0" err="1"/>
              <a:t>trans</a:t>
            </a:r>
            <a:r>
              <a:rPr lang="fr-FR" sz="1800" dirty="0"/>
              <a:t> </a:t>
            </a:r>
            <a:r>
              <a:rPr lang="fr-FR" sz="1800" dirty="0" smtClean="0"/>
              <a:t>dans </a:t>
            </a:r>
            <a:r>
              <a:rPr lang="fr-FR" sz="1800" dirty="0"/>
              <a:t>le contexte du </a:t>
            </a:r>
            <a:r>
              <a:rPr lang="fr-FR" sz="1800" dirty="0" err="1" smtClean="0"/>
              <a:t>CBEJO</a:t>
            </a:r>
            <a:r>
              <a:rPr lang="fr-FR" sz="1800" dirty="0" smtClean="0"/>
              <a:t>.</a:t>
            </a:r>
          </a:p>
          <a:p>
            <a:pPr marL="0" indent="0">
              <a:lnSpc>
                <a:spcPct val="100000"/>
              </a:lnSpc>
              <a:buNone/>
            </a:pPr>
            <a:endParaRPr lang="fr-FR" sz="1800" dirty="0">
              <a:solidFill>
                <a:srgbClr val="FF0000"/>
              </a:solidFill>
            </a:endParaRPr>
          </a:p>
          <a:p>
            <a:pPr marL="0" indent="0">
              <a:lnSpc>
                <a:spcPct val="100000"/>
              </a:lnSpc>
              <a:buNone/>
            </a:pPr>
            <a:r>
              <a:rPr lang="fr-FR" sz="1800" dirty="0" smtClean="0"/>
              <a:t>Tirer parti des connaissances et des riches expériences </a:t>
            </a:r>
            <a:r>
              <a:rPr lang="fr-FR" sz="1800" dirty="0"/>
              <a:t>d</a:t>
            </a:r>
            <a:r>
              <a:rPr lang="fr-FR" sz="1800" dirty="0" smtClean="0"/>
              <a:t>es jeunes </a:t>
            </a:r>
            <a:r>
              <a:rPr lang="fr-FR" sz="1800" dirty="0" err="1" smtClean="0"/>
              <a:t>trans</a:t>
            </a:r>
            <a:r>
              <a:rPr lang="fr-FR" sz="1800" dirty="0" smtClean="0"/>
              <a:t> et </a:t>
            </a:r>
            <a:r>
              <a:rPr lang="fr-CA" sz="1800" dirty="0" smtClean="0"/>
              <a:t>de genre non conforme</a:t>
            </a:r>
            <a:r>
              <a:rPr lang="fr-FR" sz="1800" dirty="0" smtClean="0"/>
              <a:t> pour mieux comprendre leurs </a:t>
            </a:r>
            <a:r>
              <a:rPr lang="fr-FR" sz="1800" dirty="0"/>
              <a:t>besoins en soins adaptés à leurs </a:t>
            </a:r>
            <a:r>
              <a:rPr lang="fr-FR" sz="1800" dirty="0" smtClean="0"/>
              <a:t>réalités et en établir les priorités.</a:t>
            </a:r>
            <a:endParaRPr lang="fr-FR" sz="1800" dirty="0"/>
          </a:p>
        </p:txBody>
      </p:sp>
      <p:pic>
        <p:nvPicPr>
          <p:cNvPr id="9" name="Picture 8"/>
          <p:cNvPicPr>
            <a:picLocks noChangeAspect="1"/>
          </p:cNvPicPr>
          <p:nvPr>
            <p:custDataLst>
              <p:tags r:id="rId7"/>
            </p:custDataLst>
          </p:nvPr>
        </p:nvPicPr>
        <p:blipFill>
          <a:blip r:embed="rId10">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2047194501"/>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custDataLst>
              <p:tags r:id="rId2"/>
            </p:custDataLst>
          </p:nvPr>
        </p:nvSpPr>
        <p:spPr>
          <a:xfrm>
            <a:off x="1478899" y="2123493"/>
            <a:ext cx="905730" cy="901873"/>
          </a:xfrm>
        </p:spPr>
        <p:txBody>
          <a:bodyPr/>
          <a:lstStyle/>
          <a:p>
            <a:pPr marL="0" indent="0">
              <a:buNone/>
            </a:pPr>
            <a:r>
              <a:rPr lang="en-US" dirty="0" smtClean="0">
                <a:latin typeface="Fira Sans SemiBold" panose="020B0703050000020004" pitchFamily="34" charset="0"/>
                <a:ea typeface="Fira Sans SemiBold" panose="020B0703050000020004" pitchFamily="34" charset="0"/>
              </a:rPr>
              <a:t>1</a:t>
            </a:r>
            <a:endParaRPr lang="en-US" dirty="0">
              <a:latin typeface="Fira Sans SemiBold" panose="020B0703050000020004" pitchFamily="34" charset="0"/>
              <a:ea typeface="Fira Sans SemiBold" panose="020B0703050000020004" pitchFamily="34" charset="0"/>
            </a:endParaRPr>
          </a:p>
        </p:txBody>
      </p:sp>
      <p:sp>
        <p:nvSpPr>
          <p:cNvPr id="3" name="Text Placeholder 2"/>
          <p:cNvSpPr>
            <a:spLocks noGrp="1"/>
          </p:cNvSpPr>
          <p:nvPr>
            <p:ph type="body" sz="quarter" idx="15"/>
            <p:custDataLst>
              <p:tags r:id="rId3"/>
            </p:custDataLst>
          </p:nvPr>
        </p:nvSpPr>
        <p:spPr>
          <a:xfrm>
            <a:off x="1525563" y="3050706"/>
            <a:ext cx="1424276" cy="2123493"/>
          </a:xfrm>
        </p:spPr>
        <p:txBody>
          <a:bodyPr/>
          <a:lstStyle/>
          <a:p>
            <a:pPr marL="0" indent="0">
              <a:buNone/>
            </a:pPr>
            <a:r>
              <a:rPr lang="en-US" sz="2000" dirty="0" smtClean="0">
                <a:latin typeface="Open Sans" panose="020B0606030504020204" pitchFamily="34" charset="0"/>
                <a:ea typeface="Open Sans" panose="020B0606030504020204" pitchFamily="34" charset="0"/>
                <a:cs typeface="Open Sans" panose="020B0606030504020204" pitchFamily="34" charset="0"/>
              </a:rPr>
              <a:t>Genre  101</a:t>
            </a:r>
          </a:p>
          <a:p>
            <a:pPr marL="7937" lvl="1" indent="0">
              <a:buNone/>
            </a:pPr>
            <a:r>
              <a:rPr lang="en-US" dirty="0" err="1" smtClean="0">
                <a:latin typeface="Open Sans Light" panose="020B0306030504020204" pitchFamily="34" charset="0"/>
                <a:ea typeface="Open Sans Light" panose="020B0306030504020204" pitchFamily="34" charset="0"/>
                <a:cs typeface="Open Sans Light" panose="020B0306030504020204" pitchFamily="34" charset="0"/>
              </a:rPr>
              <a:t>Préparer</a:t>
            </a:r>
            <a:r>
              <a:rPr lang="en-US" dirty="0" smtClean="0">
                <a:latin typeface="Open Sans Light" panose="020B0306030504020204" pitchFamily="34" charset="0"/>
                <a:ea typeface="Open Sans Light" panose="020B0306030504020204" pitchFamily="34" charset="0"/>
                <a:cs typeface="Open Sans Light" panose="020B0306030504020204" pitchFamily="34" charset="0"/>
              </a:rPr>
              <a:t> le terrain</a:t>
            </a:r>
            <a:endParaRPr 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 name="Text Placeholder 3"/>
          <p:cNvSpPr>
            <a:spLocks noGrp="1"/>
          </p:cNvSpPr>
          <p:nvPr>
            <p:ph type="body" sz="quarter" idx="16"/>
            <p:custDataLst>
              <p:tags r:id="rId4"/>
            </p:custDataLst>
          </p:nvPr>
        </p:nvSpPr>
        <p:spPr>
          <a:xfrm>
            <a:off x="3115917" y="2123493"/>
            <a:ext cx="905730" cy="901873"/>
          </a:xfrm>
        </p:spPr>
        <p:txBody>
          <a:bodyPr/>
          <a:lstStyle/>
          <a:p>
            <a:pPr marL="0" indent="0">
              <a:buNone/>
            </a:pPr>
            <a:r>
              <a:rPr lang="en-US" dirty="0" smtClean="0">
                <a:latin typeface="Fira Sans SemiBold" panose="020B0703050000020004" pitchFamily="34" charset="0"/>
                <a:ea typeface="Fira Sans SemiBold" panose="020B0703050000020004" pitchFamily="34" charset="0"/>
              </a:rPr>
              <a:t>2</a:t>
            </a:r>
            <a:endParaRPr lang="en-US" dirty="0">
              <a:latin typeface="Fira Sans SemiBold" panose="020B0703050000020004" pitchFamily="34" charset="0"/>
              <a:ea typeface="Fira Sans SemiBold" panose="020B0703050000020004" pitchFamily="34" charset="0"/>
            </a:endParaRPr>
          </a:p>
        </p:txBody>
      </p:sp>
      <p:sp>
        <p:nvSpPr>
          <p:cNvPr id="5" name="Text Placeholder 4"/>
          <p:cNvSpPr>
            <a:spLocks noGrp="1"/>
          </p:cNvSpPr>
          <p:nvPr>
            <p:ph type="body" sz="quarter" idx="17"/>
            <p:custDataLst>
              <p:tags r:id="rId5"/>
            </p:custDataLst>
          </p:nvPr>
        </p:nvSpPr>
        <p:spPr>
          <a:xfrm>
            <a:off x="3066734" y="3050706"/>
            <a:ext cx="1548793" cy="2469501"/>
          </a:xfrm>
        </p:spPr>
        <p:txBody>
          <a:bodyPr/>
          <a:lstStyle/>
          <a:p>
            <a:pPr marL="0" indent="0">
              <a:buNone/>
            </a:pPr>
            <a:r>
              <a:rPr lang="en-US" sz="2000" dirty="0" err="1" smtClean="0">
                <a:solidFill>
                  <a:srgbClr val="12B7C8"/>
                </a:solidFill>
                <a:latin typeface="Open Sans" panose="020B0606030504020204" pitchFamily="34" charset="0"/>
                <a:ea typeface="Open Sans" panose="020B0606030504020204" pitchFamily="34" charset="0"/>
                <a:cs typeface="Open Sans" panose="020B0606030504020204" pitchFamily="34" charset="0"/>
              </a:rPr>
              <a:t>Soins</a:t>
            </a:r>
            <a:r>
              <a:rPr lang="en-US" sz="2000" dirty="0" smtClean="0">
                <a:solidFill>
                  <a:srgbClr val="12B7C8"/>
                </a:solidFill>
                <a:latin typeface="Open Sans" panose="020B0606030504020204" pitchFamily="34" charset="0"/>
                <a:ea typeface="Open Sans" panose="020B0606030504020204" pitchFamily="34" charset="0"/>
                <a:cs typeface="Open Sans" panose="020B0606030504020204" pitchFamily="34" charset="0"/>
              </a:rPr>
              <a:t> </a:t>
            </a:r>
            <a:r>
              <a:rPr lang="en-US" sz="2000" dirty="0" err="1" smtClean="0">
                <a:solidFill>
                  <a:srgbClr val="12B7C8"/>
                </a:solidFill>
                <a:latin typeface="Open Sans" panose="020B0606030504020204" pitchFamily="34" charset="0"/>
                <a:ea typeface="Open Sans" panose="020B0606030504020204" pitchFamily="34" charset="0"/>
                <a:cs typeface="Open Sans" panose="020B0606030504020204" pitchFamily="34" charset="0"/>
              </a:rPr>
              <a:t>adaptés</a:t>
            </a:r>
            <a:r>
              <a:rPr lang="en-US" sz="2000" dirty="0" smtClean="0">
                <a:solidFill>
                  <a:srgbClr val="12B7C8"/>
                </a:solidFill>
                <a:latin typeface="Open Sans" panose="020B0606030504020204" pitchFamily="34" charset="0"/>
                <a:ea typeface="Open Sans" panose="020B0606030504020204" pitchFamily="34" charset="0"/>
                <a:cs typeface="Open Sans" panose="020B0606030504020204" pitchFamily="34" charset="0"/>
              </a:rPr>
              <a:t> aux </a:t>
            </a:r>
            <a:r>
              <a:rPr lang="en-US" sz="2000" dirty="0" err="1" smtClean="0">
                <a:solidFill>
                  <a:srgbClr val="12B7C8"/>
                </a:solidFill>
                <a:latin typeface="Open Sans" panose="020B0606030504020204" pitchFamily="34" charset="0"/>
                <a:ea typeface="Open Sans" panose="020B0606030504020204" pitchFamily="34" charset="0"/>
                <a:cs typeface="Open Sans" panose="020B0606030504020204" pitchFamily="34" charset="0"/>
              </a:rPr>
              <a:t>diversités</a:t>
            </a:r>
            <a:r>
              <a:rPr lang="en-US" sz="2000" dirty="0" smtClean="0">
                <a:solidFill>
                  <a:srgbClr val="12B7C8"/>
                </a:solidFill>
                <a:latin typeface="Open Sans" panose="020B0606030504020204" pitchFamily="34" charset="0"/>
                <a:ea typeface="Open Sans" panose="020B0606030504020204" pitchFamily="34" charset="0"/>
                <a:cs typeface="Open Sans" panose="020B0606030504020204" pitchFamily="34" charset="0"/>
              </a:rPr>
              <a:t> de genres et tenant </a:t>
            </a:r>
            <a:r>
              <a:rPr lang="en-US" sz="2000" dirty="0" err="1" smtClean="0">
                <a:solidFill>
                  <a:srgbClr val="12B7C8"/>
                </a:solidFill>
                <a:latin typeface="Open Sans" panose="020B0606030504020204" pitchFamily="34" charset="0"/>
                <a:ea typeface="Open Sans" panose="020B0606030504020204" pitchFamily="34" charset="0"/>
                <a:cs typeface="Open Sans" panose="020B0606030504020204" pitchFamily="34" charset="0"/>
              </a:rPr>
              <a:t>compte</a:t>
            </a:r>
            <a:r>
              <a:rPr lang="en-US" sz="2000" dirty="0" smtClean="0">
                <a:solidFill>
                  <a:srgbClr val="12B7C8"/>
                </a:solidFill>
                <a:latin typeface="Open Sans" panose="020B0606030504020204" pitchFamily="34" charset="0"/>
                <a:ea typeface="Open Sans" panose="020B0606030504020204" pitchFamily="34" charset="0"/>
                <a:cs typeface="Open Sans" panose="020B0606030504020204" pitchFamily="34" charset="0"/>
              </a:rPr>
              <a:t> des </a:t>
            </a:r>
            <a:r>
              <a:rPr lang="en-US" sz="2000" dirty="0" err="1" smtClean="0">
                <a:solidFill>
                  <a:srgbClr val="12B7C8"/>
                </a:solidFill>
                <a:latin typeface="Open Sans" panose="020B0606030504020204" pitchFamily="34" charset="0"/>
                <a:ea typeface="Open Sans" panose="020B0606030504020204" pitchFamily="34" charset="0"/>
                <a:cs typeface="Open Sans" panose="020B0606030504020204" pitchFamily="34" charset="0"/>
              </a:rPr>
              <a:t>personnes</a:t>
            </a:r>
            <a:r>
              <a:rPr lang="en-US" sz="2000" dirty="0" smtClean="0">
                <a:solidFill>
                  <a:srgbClr val="12B7C8"/>
                </a:solidFill>
                <a:latin typeface="Open Sans" panose="020B0606030504020204" pitchFamily="34" charset="0"/>
                <a:ea typeface="Open Sans" panose="020B0606030504020204" pitchFamily="34" charset="0"/>
                <a:cs typeface="Open Sans" panose="020B0606030504020204" pitchFamily="34" charset="0"/>
              </a:rPr>
              <a:t> trans</a:t>
            </a:r>
          </a:p>
          <a:p>
            <a:pPr marL="7937" lvl="1" indent="0">
              <a:buNone/>
            </a:pPr>
            <a:r>
              <a:rPr lang="en-US" dirty="0" err="1" smtClean="0">
                <a:latin typeface="Open Sans Light" panose="020B0306030504020204" pitchFamily="34" charset="0"/>
                <a:ea typeface="Open Sans Light" panose="020B0306030504020204" pitchFamily="34" charset="0"/>
                <a:cs typeface="Open Sans Light" panose="020B0306030504020204" pitchFamily="34" charset="0"/>
              </a:rPr>
              <a:t>Pourquoi</a:t>
            </a:r>
            <a:r>
              <a:rPr lang="en-US" dirty="0" smtClean="0">
                <a:latin typeface="Open Sans Light" panose="020B0306030504020204" pitchFamily="34" charset="0"/>
                <a:ea typeface="Open Sans Light" panose="020B0306030504020204" pitchFamily="34" charset="0"/>
                <a:cs typeface="Open Sans Light" panose="020B0306030504020204" pitchFamily="34" charset="0"/>
              </a:rPr>
              <a:t> </a:t>
            </a:r>
            <a:r>
              <a:rPr lang="en-US" dirty="0" err="1" smtClean="0">
                <a:latin typeface="Open Sans Light" panose="020B0306030504020204" pitchFamily="34" charset="0"/>
                <a:ea typeface="Open Sans Light" panose="020B0306030504020204" pitchFamily="34" charset="0"/>
                <a:cs typeface="Open Sans Light" panose="020B0306030504020204" pitchFamily="34" charset="0"/>
              </a:rPr>
              <a:t>est-ce</a:t>
            </a:r>
            <a:r>
              <a:rPr lang="en-US" dirty="0" smtClean="0">
                <a:latin typeface="Open Sans Light" panose="020B0306030504020204" pitchFamily="34" charset="0"/>
                <a:ea typeface="Open Sans Light" panose="020B0306030504020204" pitchFamily="34" charset="0"/>
                <a:cs typeface="Open Sans Light" panose="020B0306030504020204" pitchFamily="34" charset="0"/>
              </a:rPr>
              <a:t> important ?</a:t>
            </a:r>
            <a:endParaRPr 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 name="Text Placeholder 5"/>
          <p:cNvSpPr>
            <a:spLocks noGrp="1"/>
          </p:cNvSpPr>
          <p:nvPr>
            <p:ph type="body" sz="quarter" idx="18"/>
            <p:custDataLst>
              <p:tags r:id="rId6"/>
            </p:custDataLst>
          </p:nvPr>
        </p:nvSpPr>
        <p:spPr>
          <a:xfrm>
            <a:off x="4754950" y="3051150"/>
            <a:ext cx="1459645" cy="2123493"/>
          </a:xfrm>
        </p:spPr>
        <p:txBody>
          <a:bodyPr/>
          <a:lstStyle/>
          <a:p>
            <a:pPr marL="0" indent="0">
              <a:buNone/>
            </a:pPr>
            <a:r>
              <a:rPr lang="en-US" sz="2000" dirty="0" err="1" smtClean="0">
                <a:solidFill>
                  <a:srgbClr val="999999"/>
                </a:solidFill>
                <a:latin typeface="Open Sans" panose="020B0606030504020204" pitchFamily="34" charset="0"/>
                <a:ea typeface="Open Sans" panose="020B0606030504020204" pitchFamily="34" charset="0"/>
                <a:cs typeface="Open Sans" panose="020B0606030504020204" pitchFamily="34" charset="0"/>
              </a:rPr>
              <a:t>Contexte</a:t>
            </a:r>
            <a:endParaRPr lang="en-US" sz="2000" dirty="0" smtClean="0">
              <a:solidFill>
                <a:srgbClr val="999999"/>
              </a:solidFill>
              <a:latin typeface="Open Sans" panose="020B0606030504020204" pitchFamily="34" charset="0"/>
              <a:ea typeface="Open Sans" panose="020B0606030504020204" pitchFamily="34" charset="0"/>
              <a:cs typeface="Open Sans" panose="020B0606030504020204" pitchFamily="34" charset="0"/>
            </a:endParaRPr>
          </a:p>
          <a:p>
            <a:pPr marL="7937" lvl="1" indent="0">
              <a:buNone/>
            </a:pPr>
            <a:r>
              <a:rPr lang="en-US" dirty="0" err="1" smtClean="0">
                <a:latin typeface="Open Sans Light" panose="020B0306030504020204" pitchFamily="34" charset="0"/>
                <a:ea typeface="Open Sans Light" panose="020B0306030504020204" pitchFamily="34" charset="0"/>
                <a:cs typeface="Open Sans Light" panose="020B0306030504020204" pitchFamily="34" charset="0"/>
              </a:rPr>
              <a:t>Jeunes</a:t>
            </a:r>
            <a:r>
              <a:rPr lang="en-US" dirty="0" smtClean="0">
                <a:latin typeface="Open Sans Light" panose="020B0306030504020204" pitchFamily="34" charset="0"/>
                <a:ea typeface="Open Sans Light" panose="020B0306030504020204" pitchFamily="34" charset="0"/>
                <a:cs typeface="Open Sans Light" panose="020B0306030504020204" pitchFamily="34" charset="0"/>
              </a:rPr>
              <a:t> trans </a:t>
            </a:r>
            <a:r>
              <a:rPr lang="en-US" dirty="0" err="1" smtClean="0">
                <a:latin typeface="Open Sans Light" panose="020B0306030504020204" pitchFamily="34" charset="0"/>
                <a:ea typeface="Open Sans Light" panose="020B0306030504020204" pitchFamily="34" charset="0"/>
                <a:cs typeface="Open Sans Light" panose="020B0306030504020204" pitchFamily="34" charset="0"/>
              </a:rPr>
              <a:t>en</a:t>
            </a:r>
            <a:r>
              <a:rPr lang="en-US" dirty="0" smtClean="0">
                <a:latin typeface="Open Sans Light" panose="020B0306030504020204" pitchFamily="34" charset="0"/>
                <a:ea typeface="Open Sans Light" panose="020B0306030504020204" pitchFamily="34" charset="0"/>
                <a:cs typeface="Open Sans Light" panose="020B0306030504020204" pitchFamily="34" charset="0"/>
              </a:rPr>
              <a:t> Ontario</a:t>
            </a:r>
            <a:endParaRPr 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7" name="Text Placeholder 6"/>
          <p:cNvSpPr>
            <a:spLocks noGrp="1"/>
          </p:cNvSpPr>
          <p:nvPr>
            <p:ph type="body" sz="quarter" idx="19"/>
            <p:custDataLst>
              <p:tags r:id="rId7"/>
            </p:custDataLst>
          </p:nvPr>
        </p:nvSpPr>
        <p:spPr>
          <a:xfrm>
            <a:off x="6346115" y="3038369"/>
            <a:ext cx="1459645" cy="2123493"/>
          </a:xfrm>
        </p:spPr>
        <p:txBody>
          <a:bodyPr/>
          <a:lstStyle/>
          <a:p>
            <a:pPr marL="0" indent="0">
              <a:buNone/>
            </a:pPr>
            <a:r>
              <a:rPr lang="en-US" sz="2000" dirty="0" smtClean="0">
                <a:latin typeface="Open Sans" panose="020B0606030504020204" pitchFamily="34" charset="0"/>
                <a:ea typeface="Open Sans" panose="020B0606030504020204" pitchFamily="34" charset="0"/>
                <a:cs typeface="Open Sans" panose="020B0606030504020204" pitchFamily="34" charset="0"/>
              </a:rPr>
              <a:t>De la </a:t>
            </a:r>
            <a:r>
              <a:rPr lang="en-US" sz="2000" dirty="0" err="1" smtClean="0">
                <a:latin typeface="Open Sans" panose="020B0606030504020204" pitchFamily="34" charset="0"/>
                <a:ea typeface="Open Sans" panose="020B0606030504020204" pitchFamily="34" charset="0"/>
                <a:cs typeface="Open Sans" panose="020B0606030504020204" pitchFamily="34" charset="0"/>
              </a:rPr>
              <a:t>théorie</a:t>
            </a:r>
            <a:r>
              <a:rPr lang="en-US" sz="2000" dirty="0" smtClean="0">
                <a:latin typeface="Open Sans" panose="020B0606030504020204" pitchFamily="34" charset="0"/>
                <a:ea typeface="Open Sans" panose="020B0606030504020204" pitchFamily="34" charset="0"/>
                <a:cs typeface="Open Sans" panose="020B0606030504020204" pitchFamily="34" charset="0"/>
              </a:rPr>
              <a:t> à la </a:t>
            </a:r>
            <a:r>
              <a:rPr lang="en-US" sz="2000" dirty="0" err="1" smtClean="0">
                <a:latin typeface="Open Sans" panose="020B0606030504020204" pitchFamily="34" charset="0"/>
                <a:ea typeface="Open Sans" panose="020B0606030504020204" pitchFamily="34" charset="0"/>
                <a:cs typeface="Open Sans" panose="020B0606030504020204" pitchFamily="34" charset="0"/>
              </a:rPr>
              <a:t>pratique</a:t>
            </a:r>
            <a:endParaRPr lang="en-US" sz="2000" dirty="0" smtClean="0">
              <a:latin typeface="Open Sans" panose="020B0606030504020204" pitchFamily="34" charset="0"/>
              <a:ea typeface="Open Sans" panose="020B0606030504020204" pitchFamily="34" charset="0"/>
              <a:cs typeface="Open Sans" panose="020B0606030504020204" pitchFamily="34" charset="0"/>
            </a:endParaRPr>
          </a:p>
          <a:p>
            <a:pPr marL="7937" lvl="1" indent="0">
              <a:buNone/>
            </a:pPr>
            <a:r>
              <a:rPr lang="en-US" dirty="0" err="1" smtClean="0">
                <a:latin typeface="Open Sans Light" panose="020B0306030504020204" pitchFamily="34" charset="0"/>
                <a:ea typeface="Open Sans Light" panose="020B0306030504020204" pitchFamily="34" charset="0"/>
                <a:cs typeface="Open Sans Light" panose="020B0306030504020204" pitchFamily="34" charset="0"/>
              </a:rPr>
              <a:t>Accès</a:t>
            </a:r>
            <a:r>
              <a:rPr lang="en-US" dirty="0" smtClean="0">
                <a:latin typeface="Open Sans Light" panose="020B0306030504020204" pitchFamily="34" charset="0"/>
                <a:ea typeface="Open Sans Light" panose="020B0306030504020204" pitchFamily="34" charset="0"/>
                <a:cs typeface="Open Sans Light" panose="020B0306030504020204" pitchFamily="34" charset="0"/>
              </a:rPr>
              <a:t> </a:t>
            </a:r>
            <a:r>
              <a:rPr lang="en-US" dirty="0">
                <a:latin typeface="Open Sans Light" panose="020B0306030504020204" pitchFamily="34" charset="0"/>
                <a:ea typeface="Open Sans Light" panose="020B0306030504020204" pitchFamily="34" charset="0"/>
                <a:cs typeface="Open Sans Light" panose="020B0306030504020204" pitchFamily="34" charset="0"/>
              </a:rPr>
              <a:t>aux  services </a:t>
            </a:r>
            <a:r>
              <a:rPr lang="en-US" dirty="0" err="1" smtClean="0">
                <a:latin typeface="Open Sans Light" panose="020B0306030504020204" pitchFamily="34" charset="0"/>
                <a:ea typeface="Open Sans Light" panose="020B0306030504020204" pitchFamily="34" charset="0"/>
                <a:cs typeface="Open Sans Light" panose="020B0306030504020204" pitchFamily="34" charset="0"/>
              </a:rPr>
              <a:t>sociaux</a:t>
            </a:r>
            <a:endParaRPr 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8" name="Text Placeholder 7"/>
          <p:cNvSpPr>
            <a:spLocks noGrp="1"/>
          </p:cNvSpPr>
          <p:nvPr>
            <p:ph type="body" sz="quarter" idx="20"/>
            <p:custDataLst>
              <p:tags r:id="rId8"/>
            </p:custDataLst>
          </p:nvPr>
        </p:nvSpPr>
        <p:spPr>
          <a:xfrm>
            <a:off x="8182560" y="3038369"/>
            <a:ext cx="1459645" cy="2123493"/>
          </a:xfrm>
        </p:spPr>
        <p:txBody>
          <a:bodyPr/>
          <a:lstStyle/>
          <a:p>
            <a:pPr marL="0" indent="0">
              <a:buNone/>
            </a:pPr>
            <a:r>
              <a:rPr lang="en-US" sz="2000" dirty="0" err="1" smtClean="0">
                <a:solidFill>
                  <a:srgbClr val="27D337"/>
                </a:solidFill>
                <a:latin typeface="Open Sans" panose="020B0606030504020204" pitchFamily="34" charset="0"/>
                <a:ea typeface="Open Sans" panose="020B0606030504020204" pitchFamily="34" charset="0"/>
                <a:cs typeface="Open Sans" panose="020B0606030504020204" pitchFamily="34" charset="0"/>
              </a:rPr>
              <a:t>Contexte</a:t>
            </a:r>
            <a:r>
              <a:rPr lang="en-US" sz="2000" dirty="0">
                <a:solidFill>
                  <a:srgbClr val="27D337"/>
                </a:solidFill>
                <a:latin typeface="Open Sans" panose="020B0606030504020204" pitchFamily="34" charset="0"/>
                <a:ea typeface="Open Sans" panose="020B0606030504020204" pitchFamily="34" charset="0"/>
                <a:cs typeface="Open Sans" panose="020B0606030504020204" pitchFamily="34" charset="0"/>
              </a:rPr>
              <a:t> du </a:t>
            </a:r>
            <a:r>
              <a:rPr lang="en-US" sz="2000" dirty="0" err="1">
                <a:solidFill>
                  <a:srgbClr val="27D337"/>
                </a:solidFill>
                <a:latin typeface="Open Sans" panose="020B0606030504020204" pitchFamily="34" charset="0"/>
                <a:ea typeface="Open Sans" panose="020B0606030504020204" pitchFamily="34" charset="0"/>
                <a:cs typeface="Open Sans" panose="020B0606030504020204" pitchFamily="34" charset="0"/>
              </a:rPr>
              <a:t>CBEJO</a:t>
            </a:r>
            <a:r>
              <a:rPr lang="en-US" sz="2000" dirty="0">
                <a:solidFill>
                  <a:srgbClr val="27D337"/>
                </a:solidFill>
                <a:latin typeface="Open Sans" panose="020B0606030504020204" pitchFamily="34" charset="0"/>
                <a:ea typeface="Open Sans" panose="020B0606030504020204" pitchFamily="34" charset="0"/>
                <a:cs typeface="Open Sans" panose="020B0606030504020204" pitchFamily="34" charset="0"/>
              </a:rPr>
              <a:t> </a:t>
            </a:r>
            <a:endParaRPr lang="en-US" sz="2000" dirty="0" smtClean="0">
              <a:solidFill>
                <a:srgbClr val="27D337"/>
              </a:solidFill>
              <a:latin typeface="Open Sans" panose="020B0606030504020204" pitchFamily="34" charset="0"/>
              <a:ea typeface="Open Sans" panose="020B0606030504020204" pitchFamily="34" charset="0"/>
              <a:cs typeface="Open Sans" panose="020B0606030504020204" pitchFamily="34" charset="0"/>
            </a:endParaRPr>
          </a:p>
          <a:p>
            <a:pPr marL="7937" lvl="1" indent="0">
              <a:buNone/>
            </a:pPr>
            <a:r>
              <a:rPr lang="en-US" dirty="0" err="1" smtClean="0">
                <a:latin typeface="Open Sans Light" panose="020B0306030504020204" pitchFamily="34" charset="0"/>
                <a:ea typeface="Open Sans Light" panose="020B0306030504020204" pitchFamily="34" charset="0"/>
                <a:cs typeface="Open Sans Light" panose="020B0306030504020204" pitchFamily="34" charset="0"/>
              </a:rPr>
              <a:t>Suivi</a:t>
            </a:r>
            <a:r>
              <a:rPr lang="en-US" dirty="0" smtClean="0">
                <a:latin typeface="Open Sans Light" panose="020B0306030504020204" pitchFamily="34" charset="0"/>
                <a:ea typeface="Open Sans Light" panose="020B0306030504020204" pitchFamily="34" charset="0"/>
                <a:cs typeface="Open Sans Light" panose="020B0306030504020204" pitchFamily="34" charset="0"/>
              </a:rPr>
              <a:t> </a:t>
            </a:r>
            <a:r>
              <a:rPr lang="en-US" dirty="0" err="1" smtClean="0">
                <a:latin typeface="Open Sans Light" panose="020B0306030504020204" pitchFamily="34" charset="0"/>
                <a:ea typeface="Open Sans Light" panose="020B0306030504020204" pitchFamily="34" charset="0"/>
                <a:cs typeface="Open Sans Light" panose="020B0306030504020204" pitchFamily="34" charset="0"/>
              </a:rPr>
              <a:t>d’une</a:t>
            </a:r>
            <a:r>
              <a:rPr lang="en-US" dirty="0" smtClean="0">
                <a:latin typeface="Open Sans Light" panose="020B0306030504020204" pitchFamily="34" charset="0"/>
                <a:ea typeface="Open Sans Light" panose="020B0306030504020204" pitchFamily="34" charset="0"/>
                <a:cs typeface="Open Sans Light" panose="020B0306030504020204" pitchFamily="34" charset="0"/>
              </a:rPr>
              <a:t> </a:t>
            </a:r>
            <a:r>
              <a:rPr lang="en-US" dirty="0" err="1" smtClean="0">
                <a:latin typeface="Open Sans Light" panose="020B0306030504020204" pitchFamily="34" charset="0"/>
                <a:ea typeface="Open Sans Light" panose="020B0306030504020204" pitchFamily="34" charset="0"/>
                <a:cs typeface="Open Sans Light" panose="020B0306030504020204" pitchFamily="34" charset="0"/>
              </a:rPr>
              <a:t>période</a:t>
            </a:r>
            <a:r>
              <a:rPr lang="en-US" dirty="0" smtClean="0">
                <a:latin typeface="Open Sans Light" panose="020B0306030504020204" pitchFamily="34" charset="0"/>
                <a:ea typeface="Open Sans Light" panose="020B0306030504020204" pitchFamily="34" charset="0"/>
                <a:cs typeface="Open Sans Light" panose="020B0306030504020204" pitchFamily="34" charset="0"/>
              </a:rPr>
              <a:t> de questions </a:t>
            </a:r>
            <a:endParaRPr 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9" name="Text Placeholder 8"/>
          <p:cNvSpPr>
            <a:spLocks noGrp="1"/>
          </p:cNvSpPr>
          <p:nvPr>
            <p:ph type="body" sz="quarter" idx="21"/>
            <p:custDataLst>
              <p:tags r:id="rId9"/>
            </p:custDataLst>
          </p:nvPr>
        </p:nvSpPr>
        <p:spPr>
          <a:xfrm>
            <a:off x="4809544" y="2123493"/>
            <a:ext cx="905730" cy="901873"/>
          </a:xfrm>
        </p:spPr>
        <p:txBody>
          <a:bodyPr/>
          <a:lstStyle/>
          <a:p>
            <a:pPr marL="0" indent="0">
              <a:buNone/>
            </a:pPr>
            <a:r>
              <a:rPr lang="en-US" dirty="0" smtClean="0">
                <a:latin typeface="Fira Sans SemiBold" panose="020B0703050000020004" pitchFamily="34" charset="0"/>
                <a:ea typeface="Fira Sans SemiBold" panose="020B0703050000020004" pitchFamily="34" charset="0"/>
              </a:rPr>
              <a:t>3</a:t>
            </a:r>
            <a:endParaRPr lang="en-US" dirty="0">
              <a:latin typeface="Fira Sans SemiBold" panose="020B0703050000020004" pitchFamily="34" charset="0"/>
              <a:ea typeface="Fira Sans SemiBold" panose="020B0703050000020004" pitchFamily="34" charset="0"/>
            </a:endParaRPr>
          </a:p>
        </p:txBody>
      </p:sp>
      <p:sp>
        <p:nvSpPr>
          <p:cNvPr id="10" name="Text Placeholder 9"/>
          <p:cNvSpPr>
            <a:spLocks noGrp="1"/>
          </p:cNvSpPr>
          <p:nvPr>
            <p:ph type="body" sz="quarter" idx="22"/>
            <p:custDataLst>
              <p:tags r:id="rId10"/>
            </p:custDataLst>
          </p:nvPr>
        </p:nvSpPr>
        <p:spPr>
          <a:xfrm>
            <a:off x="6284614" y="2136496"/>
            <a:ext cx="905730" cy="901873"/>
          </a:xfrm>
        </p:spPr>
        <p:txBody>
          <a:bodyPr/>
          <a:lstStyle/>
          <a:p>
            <a:pPr marL="0" indent="0">
              <a:buNone/>
            </a:pPr>
            <a:r>
              <a:rPr lang="en-US" dirty="0" smtClean="0">
                <a:latin typeface="Fira Sans SemiBold" panose="020B0703050000020004" pitchFamily="34" charset="0"/>
                <a:ea typeface="Fira Sans SemiBold" panose="020B0703050000020004" pitchFamily="34" charset="0"/>
              </a:rPr>
              <a:t>4</a:t>
            </a:r>
            <a:endParaRPr lang="en-US" dirty="0">
              <a:latin typeface="Fira Sans SemiBold" panose="020B0703050000020004" pitchFamily="34" charset="0"/>
              <a:ea typeface="Fira Sans SemiBold" panose="020B0703050000020004" pitchFamily="34" charset="0"/>
            </a:endParaRPr>
          </a:p>
        </p:txBody>
      </p:sp>
      <p:sp>
        <p:nvSpPr>
          <p:cNvPr id="11" name="Text Placeholder 10"/>
          <p:cNvSpPr>
            <a:spLocks noGrp="1"/>
          </p:cNvSpPr>
          <p:nvPr>
            <p:ph type="body" sz="quarter" idx="23"/>
            <p:custDataLst>
              <p:tags r:id="rId11"/>
            </p:custDataLst>
          </p:nvPr>
        </p:nvSpPr>
        <p:spPr>
          <a:xfrm>
            <a:off x="8182560" y="2123493"/>
            <a:ext cx="905730" cy="901873"/>
          </a:xfrm>
        </p:spPr>
        <p:txBody>
          <a:bodyPr/>
          <a:lstStyle/>
          <a:p>
            <a:pPr marL="0" indent="0">
              <a:buNone/>
            </a:pPr>
            <a:r>
              <a:rPr lang="en-US" dirty="0" smtClean="0">
                <a:latin typeface="Fira Sans SemiBold" panose="020B0703050000020004" pitchFamily="34" charset="0"/>
                <a:ea typeface="Fira Sans SemiBold" panose="020B0703050000020004" pitchFamily="34" charset="0"/>
              </a:rPr>
              <a:t>5</a:t>
            </a:r>
            <a:endParaRPr lang="en-US" dirty="0">
              <a:latin typeface="Fira Sans SemiBold" panose="020B0703050000020004" pitchFamily="34" charset="0"/>
              <a:ea typeface="Fira Sans SemiBold" panose="020B0703050000020004" pitchFamily="34" charset="0"/>
            </a:endParaRPr>
          </a:p>
        </p:txBody>
      </p:sp>
      <p:pic>
        <p:nvPicPr>
          <p:cNvPr id="13" name="Picture 12"/>
          <p:cNvPicPr>
            <a:picLocks noChangeAspect="1"/>
          </p:cNvPicPr>
          <p:nvPr>
            <p:custDataLst>
              <p:tags r:id="rId12"/>
            </p:custDataLst>
          </p:nvPr>
        </p:nvPicPr>
        <p:blipFill>
          <a:blip r:embed="rId15">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2131272017"/>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p:txBody>
          <a:bodyPr/>
          <a:lstStyle/>
          <a:p>
            <a:r>
              <a:rPr lang="en-US" dirty="0" smtClean="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rPr>
              <a:t>Genre 101</a:t>
            </a:r>
            <a:endParaRPr lang="en-US" dirty="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 name="Subtitle 2"/>
          <p:cNvSpPr>
            <a:spLocks noGrp="1"/>
          </p:cNvSpPr>
          <p:nvPr>
            <p:ph type="subTitle" idx="1"/>
            <p:custDataLst>
              <p:tags r:id="rId3"/>
            </p:custDataLst>
          </p:nvPr>
        </p:nvSpPr>
        <p:spPr/>
        <p:txBody>
          <a:bodyPr/>
          <a:lstStyle/>
          <a:p>
            <a:r>
              <a:rPr lang="en-US" smtClean="0">
                <a:latin typeface="Fira Sans SemiBold" panose="020B0703050000020004" pitchFamily="34" charset="0"/>
                <a:ea typeface="Fira Sans SemiBold" panose="020B0703050000020004" pitchFamily="34" charset="0"/>
              </a:rPr>
              <a:t>1</a:t>
            </a:r>
            <a:endParaRPr lang="en-US">
              <a:latin typeface="Fira Sans SemiBold" panose="020B0703050000020004" pitchFamily="34" charset="0"/>
              <a:ea typeface="Fira Sans SemiBold" panose="020B0703050000020004" pitchFamily="34" charset="0"/>
            </a:endParaRPr>
          </a:p>
        </p:txBody>
      </p:sp>
      <p:sp>
        <p:nvSpPr>
          <p:cNvPr id="4" name="Slide Number Placeholder 3"/>
          <p:cNvSpPr>
            <a:spLocks noGrp="1"/>
          </p:cNvSpPr>
          <p:nvPr>
            <p:ph type="sldNum" sz="quarter" idx="12"/>
            <p:custDataLst>
              <p:tags r:id="rId4"/>
            </p:custDataLst>
          </p:nvPr>
        </p:nvSpPr>
        <p:spPr/>
        <p:txBody>
          <a:bodyPr/>
          <a:lstStyle/>
          <a:p>
            <a:fld id="{1ECEE783-4751-3447-A075-565592F019DC}" type="slidenum">
              <a:rPr lang="en-US" smtClean="0"/>
              <a:t>7</a:t>
            </a:fld>
            <a:endParaRPr lang="en-US"/>
          </a:p>
        </p:txBody>
      </p:sp>
    </p:spTree>
    <p:custDataLst>
      <p:tags r:id="rId1"/>
    </p:custDataLst>
    <p:extLst>
      <p:ext uri="{BB962C8B-B14F-4D97-AF65-F5344CB8AC3E}">
        <p14:creationId xmlns:p14="http://schemas.microsoft.com/office/powerpoint/2010/main" val="7691461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custDataLst>
              <p:tags r:id="rId2"/>
            </p:custDataLst>
          </p:nvPr>
        </p:nvSpPr>
        <p:spPr/>
        <p:txBody>
          <a:bodyPr/>
          <a:lstStyle/>
          <a:p>
            <a:fld id="{1ECEE783-4751-3447-A075-565592F019DC}" type="slidenum">
              <a:rPr lang="en-US" smtClean="0"/>
              <a:t>8</a:t>
            </a:fld>
            <a:endParaRPr lang="en-US"/>
          </a:p>
        </p:txBody>
      </p:sp>
      <p:sp>
        <p:nvSpPr>
          <p:cNvPr id="3" name="Content Placeholder 2"/>
          <p:cNvSpPr>
            <a:spLocks noGrp="1"/>
          </p:cNvSpPr>
          <p:nvPr>
            <p:ph sz="quarter" idx="13"/>
            <p:custDataLst>
              <p:tags r:id="rId3"/>
            </p:custDataLst>
          </p:nvPr>
        </p:nvSpPr>
        <p:spPr/>
        <p:txBody>
          <a:bodyPr/>
          <a:lstStyle/>
          <a:p>
            <a:r>
              <a:rPr lang="en-US" sz="2800" dirty="0" err="1" smtClean="0">
                <a:solidFill>
                  <a:schemeClr val="bg2"/>
                </a:solidFill>
              </a:rPr>
              <a:t>Parlons</a:t>
            </a:r>
            <a:r>
              <a:rPr lang="en-US" sz="2800" dirty="0" smtClean="0">
                <a:solidFill>
                  <a:schemeClr val="bg2"/>
                </a:solidFill>
              </a:rPr>
              <a:t> </a:t>
            </a:r>
            <a:r>
              <a:rPr lang="en-US" sz="2800" dirty="0" err="1" smtClean="0">
                <a:solidFill>
                  <a:schemeClr val="bg2"/>
                </a:solidFill>
              </a:rPr>
              <a:t>maintenant</a:t>
            </a:r>
            <a:r>
              <a:rPr lang="en-US" sz="2800" dirty="0" smtClean="0">
                <a:solidFill>
                  <a:schemeClr val="bg2"/>
                </a:solidFill>
              </a:rPr>
              <a:t> de genre…</a:t>
            </a:r>
          </a:p>
          <a:p>
            <a:endParaRPr lang="en-US" dirty="0">
              <a:solidFill>
                <a:schemeClr val="bg2"/>
              </a:solidFill>
            </a:endParaRPr>
          </a:p>
          <a:p>
            <a:endParaRPr lang="en-US" dirty="0" smtClean="0">
              <a:solidFill>
                <a:schemeClr val="bg2"/>
              </a:solidFill>
            </a:endParaRPr>
          </a:p>
          <a:p>
            <a:pPr marL="0" indent="0">
              <a:buNone/>
            </a:pPr>
            <a:r>
              <a:rPr lang="en-US" sz="2400" dirty="0" smtClean="0">
                <a:solidFill>
                  <a:schemeClr val="bg2"/>
                </a:solidFill>
              </a:rPr>
              <a:t>Pour </a:t>
            </a:r>
            <a:r>
              <a:rPr lang="en-US" sz="2400" dirty="0" err="1" smtClean="0">
                <a:solidFill>
                  <a:schemeClr val="bg2"/>
                </a:solidFill>
              </a:rPr>
              <a:t>vous</a:t>
            </a:r>
            <a:r>
              <a:rPr lang="en-US" sz="2400" dirty="0" smtClean="0">
                <a:solidFill>
                  <a:schemeClr val="bg2"/>
                </a:solidFill>
              </a:rPr>
              <a:t>, que </a:t>
            </a:r>
            <a:r>
              <a:rPr lang="en-US" sz="2400" dirty="0" err="1" smtClean="0">
                <a:solidFill>
                  <a:schemeClr val="bg2"/>
                </a:solidFill>
              </a:rPr>
              <a:t>signifie</a:t>
            </a:r>
            <a:r>
              <a:rPr lang="en-US" sz="2400" dirty="0" smtClean="0">
                <a:solidFill>
                  <a:schemeClr val="bg2"/>
                </a:solidFill>
              </a:rPr>
              <a:t> le genre ?</a:t>
            </a:r>
          </a:p>
          <a:p>
            <a:r>
              <a:rPr lang="en-US" sz="1600" dirty="0" err="1" smtClean="0">
                <a:solidFill>
                  <a:schemeClr val="bg2"/>
                </a:solidFill>
                <a:latin typeface="Open Sans Light" panose="020B0306030504020204" pitchFamily="34" charset="0"/>
                <a:ea typeface="Open Sans Light" panose="020B0306030504020204" pitchFamily="34" charset="0"/>
                <a:cs typeface="Open Sans Light" panose="020B0306030504020204" pitchFamily="34" charset="0"/>
              </a:rPr>
              <a:t>Soumission</a:t>
            </a:r>
            <a:r>
              <a:rPr lang="en-US" sz="1600" dirty="0" smtClean="0">
                <a:solidFill>
                  <a:schemeClr val="bg2"/>
                </a:solidFill>
                <a:latin typeface="Open Sans Light" panose="020B0306030504020204" pitchFamily="34" charset="0"/>
                <a:ea typeface="Open Sans Light" panose="020B0306030504020204" pitchFamily="34" charset="0"/>
                <a:cs typeface="Open Sans Light" panose="020B0306030504020204" pitchFamily="34" charset="0"/>
              </a:rPr>
              <a:t> de mots et discussion</a:t>
            </a:r>
            <a:r>
              <a:rPr lang="en-US" sz="2400" dirty="0" smtClean="0">
                <a:solidFill>
                  <a:schemeClr val="bg2"/>
                </a:solidFill>
              </a:rPr>
              <a:t> </a:t>
            </a:r>
          </a:p>
          <a:p>
            <a:endParaRPr lang="en-US" dirty="0"/>
          </a:p>
          <a:p>
            <a:endParaRPr lang="en-US" dirty="0"/>
          </a:p>
        </p:txBody>
      </p:sp>
      <p:pic>
        <p:nvPicPr>
          <p:cNvPr id="4" name="Picture 3"/>
          <p:cNvPicPr>
            <a:picLocks noChangeAspect="1"/>
          </p:cNvPicPr>
          <p:nvPr>
            <p:custDataLst>
              <p:tags r:id="rId4"/>
            </p:custDataLst>
          </p:nvPr>
        </p:nvPicPr>
        <p:blipFill>
          <a:blip r:embed="rId7">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451494056"/>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custDataLst>
              <p:tags r:id="rId2"/>
            </p:custDataLst>
          </p:nvPr>
        </p:nvSpPr>
        <p:spPr/>
        <p:txBody>
          <a:bodyPr/>
          <a:lstStyle/>
          <a:p>
            <a:r>
              <a:rPr lang="fr-FR" dirty="0" smtClean="0"/>
              <a:t>Le genre est à la fois établi par la société et profondément personnel.</a:t>
            </a:r>
          </a:p>
          <a:p>
            <a:endParaRPr lang="fr-FR" dirty="0" smtClean="0"/>
          </a:p>
          <a:p>
            <a:r>
              <a:rPr lang="fr-FR" dirty="0" smtClean="0"/>
              <a:t>Le genre modèle nos interactions quotidiennes avec le monde. </a:t>
            </a:r>
          </a:p>
          <a:p>
            <a:endParaRPr lang="fr-FR" dirty="0" smtClean="0"/>
          </a:p>
          <a:p>
            <a:r>
              <a:rPr lang="fr-FR" dirty="0" smtClean="0"/>
              <a:t>Le genre est perçu comme </a:t>
            </a:r>
            <a:r>
              <a:rPr lang="fr-FR" dirty="0" smtClean="0">
                <a:latin typeface="Open Sans SemiBold" panose="020B0706030804020204" pitchFamily="34" charset="0"/>
                <a:ea typeface="Open Sans SemiBold" panose="020B0706030804020204" pitchFamily="34" charset="0"/>
                <a:cs typeface="Open Sans SemiBold" panose="020B0706030804020204" pitchFamily="34" charset="0"/>
              </a:rPr>
              <a:t>étant binaire, </a:t>
            </a:r>
            <a:r>
              <a:rPr lang="fr-FR" dirty="0" smtClean="0">
                <a:ea typeface="Open Sans SemiBold" panose="020B0706030804020204" pitchFamily="34" charset="0"/>
                <a:cs typeface="Open Sans SemiBold" panose="020B0706030804020204" pitchFamily="34" charset="0"/>
              </a:rPr>
              <a:t>c.-à-d. </a:t>
            </a:r>
            <a:r>
              <a:rPr lang="fr-FR" dirty="0" smtClean="0"/>
              <a:t>comportant deux types. </a:t>
            </a:r>
          </a:p>
          <a:p>
            <a:endParaRPr lang="fr-FR" dirty="0" smtClean="0">
              <a:latin typeface="Open Sans SemiBold" panose="020B0706030804020204" pitchFamily="34" charset="0"/>
              <a:ea typeface="Open Sans SemiBold" panose="020B0706030804020204" pitchFamily="34" charset="0"/>
              <a:cs typeface="Open Sans SemiBold" panose="020B0706030804020204" pitchFamily="34" charset="0"/>
            </a:endParaRPr>
          </a:p>
          <a:p>
            <a:pPr>
              <a:lnSpc>
                <a:spcPct val="100000"/>
              </a:lnSpc>
            </a:pPr>
            <a:r>
              <a:rPr lang="fr-FR" dirty="0" smtClean="0">
                <a:latin typeface="Open Sans" panose="020B0606030504020204" pitchFamily="34" charset="0"/>
                <a:ea typeface="Open Sans" panose="020B0606030504020204" pitchFamily="34" charset="0"/>
                <a:cs typeface="Open Sans" panose="020B0606030504020204" pitchFamily="34" charset="0"/>
              </a:rPr>
              <a:t>En vérité, </a:t>
            </a:r>
            <a:r>
              <a:rPr lang="fr-FR" dirty="0" smtClean="0"/>
              <a:t>le genre </a:t>
            </a:r>
            <a:r>
              <a:rPr lang="fr-FR" dirty="0" smtClean="0">
                <a:latin typeface="Open Sans" panose="020B0606030504020204" pitchFamily="34" charset="0"/>
                <a:ea typeface="Open Sans" panose="020B0606030504020204" pitchFamily="34" charset="0"/>
                <a:cs typeface="Open Sans" panose="020B0606030504020204" pitchFamily="34" charset="0"/>
              </a:rPr>
              <a:t>n’a jamais été </a:t>
            </a:r>
            <a:r>
              <a:rPr lang="fr-FR" dirty="0">
                <a:latin typeface="Open Sans" panose="020B0606030504020204" pitchFamily="34" charset="0"/>
                <a:ea typeface="Open Sans" panose="020B0606030504020204" pitchFamily="34" charset="0"/>
                <a:cs typeface="Open Sans" panose="020B0606030504020204" pitchFamily="34" charset="0"/>
              </a:rPr>
              <a:t>un </a:t>
            </a:r>
            <a:r>
              <a:rPr lang="fr-FR" dirty="0" smtClean="0">
                <a:latin typeface="Open Sans" panose="020B0606030504020204" pitchFamily="34" charset="0"/>
                <a:ea typeface="Open Sans" panose="020B0606030504020204" pitchFamily="34" charset="0"/>
                <a:cs typeface="Open Sans" panose="020B0606030504020204" pitchFamily="34" charset="0"/>
              </a:rPr>
              <a:t>système fixe et stable. Il est en continuel évolution et il diffère selon les collectivités et les cultures à l’échelle planétaire. </a:t>
            </a:r>
            <a:endParaRPr lang="fr-FR" dirty="0">
              <a:latin typeface="Open Sans" panose="020B0606030504020204" pitchFamily="34" charset="0"/>
              <a:ea typeface="Open Sans" panose="020B0606030504020204" pitchFamily="34" charset="0"/>
              <a:cs typeface="Open Sans" panose="020B0606030504020204" pitchFamily="34" charset="0"/>
            </a:endParaRPr>
          </a:p>
        </p:txBody>
      </p:sp>
      <p:sp>
        <p:nvSpPr>
          <p:cNvPr id="3" name="Title 2"/>
          <p:cNvSpPr>
            <a:spLocks noGrp="1"/>
          </p:cNvSpPr>
          <p:nvPr>
            <p:ph type="title"/>
            <p:custDataLst>
              <p:tags r:id="rId3"/>
            </p:custDataLst>
          </p:nvPr>
        </p:nvSpPr>
        <p:spPr/>
        <p:txBody>
          <a:bodyPr/>
          <a:lstStyle/>
          <a:p>
            <a:r>
              <a:rPr lang="en-US" sz="3600" dirty="0" smtClean="0">
                <a:latin typeface="Open Sans Light" panose="020B0306030504020204" pitchFamily="34" charset="0"/>
                <a:ea typeface="Open Sans Light" panose="020B0306030504020204" pitchFamily="34" charset="0"/>
                <a:cs typeface="Open Sans Light" panose="020B0306030504020204" pitchFamily="34" charset="0"/>
              </a:rPr>
              <a:t>Genre</a:t>
            </a:r>
            <a:r>
              <a:rPr lang="en-US" sz="3600" dirty="0" smtClean="0"/>
              <a:t> – </a:t>
            </a:r>
            <a:r>
              <a:rPr lang="en-US" sz="3600" dirty="0" smtClean="0">
                <a:latin typeface="Open Sans SemiBold" panose="020B0706030804020204" pitchFamily="34" charset="0"/>
                <a:ea typeface="Open Sans SemiBold" panose="020B0706030804020204" pitchFamily="34" charset="0"/>
                <a:cs typeface="Open Sans SemiBold" panose="020B0706030804020204" pitchFamily="34" charset="0"/>
              </a:rPr>
              <a:t>introduction</a:t>
            </a:r>
            <a:endParaRPr lang="en-US" sz="3600" dirty="0">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 name="Slide Number Placeholder 3"/>
          <p:cNvSpPr>
            <a:spLocks noGrp="1"/>
          </p:cNvSpPr>
          <p:nvPr>
            <p:ph type="sldNum" sz="quarter" idx="12"/>
            <p:custDataLst>
              <p:tags r:id="rId4"/>
            </p:custDataLst>
          </p:nvPr>
        </p:nvSpPr>
        <p:spPr/>
        <p:txBody>
          <a:bodyPr/>
          <a:lstStyle/>
          <a:p>
            <a:fld id="{1ECEE783-4751-3447-A075-565592F019DC}" type="slidenum">
              <a:rPr lang="en-US" smtClean="0"/>
              <a:t>9</a:t>
            </a:fld>
            <a:endParaRPr lang="en-US"/>
          </a:p>
        </p:txBody>
      </p:sp>
      <p:pic>
        <p:nvPicPr>
          <p:cNvPr id="5" name="Picture 4"/>
          <p:cNvPicPr>
            <a:picLocks noChangeAspect="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261557759"/>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9.04.15"/>
  <p:tag name="AS_TITLE" val="Aspose.Slides for .NET 4.0"/>
  <p:tag name="AS_VERSION" val="19.4"/>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0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0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0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2&quot; /&gt;&lt;/TableIndex&gt;&lt;/ShapeTextInfo&gt;"/>
</p:tagLst>
</file>

<file path=ppt/tags/tag10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2&quot; /&gt;&lt;/TableIndex&gt;&lt;/ShapeTextInfo&gt;"/>
</p:tagLst>
</file>

<file path=ppt/tags/tag10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0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0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10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4&quot; /&gt;&lt;/TableIndex&gt;&lt;/ShapeTextInfo&gt;"/>
</p:tagLst>
</file>

<file path=ppt/tags/tag108.xml><?xml version="1.0" encoding="utf-8"?>
<p:tagLst xmlns:a="http://schemas.openxmlformats.org/drawingml/2006/main" xmlns:r="http://schemas.openxmlformats.org/officeDocument/2006/relationships" xmlns:p="http://schemas.openxmlformats.org/presentationml/2006/main">
  <p:tag name="PRESENTER_SHAPEINFO" val="&lt;ThreeDShapeInfo&gt;&lt;uuid val=&quot;{25f931b0-244d-4fd3-93be-7cdebbfe9966}&quot; /&gt;&lt;isInvalidForFieldText val=&quot;0&quot; /&gt;&lt;Image&gt;&lt;filename val=&quot;E:\breeze\content\829238269\1703444997-1\input\breezo\data\asimages\{25f931b0-244d-4fd3-93be-7cdebbfe9966}.jpg&quot; /&gt;&lt;left val=&quot;40&quot; /&gt;&lt;top val=&quot;40&quot; /&gt;&lt;width val=&quot;1203&quot; /&gt;&lt;height val=&quot;630&quot; /&gt;&lt;hasText val=&quot;1&quot; /&gt;&lt;/Image&gt;&lt;/ThreeDShapeInfo&gt;"/>
</p:tagLst>
</file>

<file path=ppt/tags/tag10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112.xml><?xml version="1.0" encoding="utf-8"?>
<p:tagLst xmlns:a="http://schemas.openxmlformats.org/drawingml/2006/main" xmlns:r="http://schemas.openxmlformats.org/officeDocument/2006/relationships" xmlns:p="http://schemas.openxmlformats.org/presentationml/2006/main">
  <p:tag name="PRESENTER_SHAPEINFO" val="&lt;ThreeDShapeInfo&gt;&lt;uuid val=&quot;{fdf391d9-8544-4a4a-834c-ea74794fc753}&quot; /&gt;&lt;isInvalidForFieldText val=&quot;0&quot; /&gt;&lt;Image&gt;&lt;filename val=&quot;E:\breeze\content\829238269\1703444997-1\input\breezo\data\asimages\{fdf391d9-8544-4a4a-834c-ea74794fc753}.png&quot; /&gt;&lt;left val=&quot;40&quot; /&gt;&lt;top val=&quot;36&quot; /&gt;&lt;width val=&quot;1203&quot; /&gt;&lt;height val=&quot;643&quot; /&gt;&lt;hasText val=&quot;1&quot; /&gt;&lt;/Image&gt;&lt;/ThreeDShapeInfo&gt;"/>
  <p:tag name="PRESENTER_SHAPETEXTINFO" val="&lt;ShapeTextInfo&gt;&lt;TableIndex row=&quot;-1&quot; col=&quot;-1&quot;&gt;&lt;linesCount val=&quot;0&quot; /&gt;&lt;/TableIndex&gt;&lt;/ShapeTextInfo&gt;"/>
</p:tagLst>
</file>

<file path=ppt/tags/tag1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3&quot; /&gt;&lt;/TableIndex&gt;&lt;/ShapeTextInfo&gt;"/>
</p:tagLst>
</file>

<file path=ppt/tags/tag1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16.xml><?xml version="1.0" encoding="utf-8"?>
<p:tagLst xmlns:a="http://schemas.openxmlformats.org/drawingml/2006/main" xmlns:r="http://schemas.openxmlformats.org/officeDocument/2006/relationships" xmlns:p="http://schemas.openxmlformats.org/presentationml/2006/main">
  <p:tag name="PRESENTER_SHAPEINFO" val="&lt;ThreeDShapeInfo&gt;&lt;uuid val=&quot;&quot; /&gt;&lt;isInvalidForFieldText val=&quot;0&quot; /&gt;&lt;Image&gt;&lt;filename val=&quot;E:\breeze\content\829238269\1703444997-1\input\breezo\data\asimages\{adcf966d-60e4-4a86-960d-f0e1d0316af1}.png&quot; /&gt;&lt;left val=&quot;0&quot; /&gt;&lt;top val=&quot;0&quot; /&gt;&lt;width val=&quot;1281&quot; /&gt;&lt;height val=&quot;720&quot; /&gt;&lt;hasText val=&quot;1&quot; /&gt;&lt;/Image&gt;&lt;/ThreeDShapeInfo&gt;"/>
</p:tagLst>
</file>

<file path=ppt/tags/tag1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1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21.xml><?xml version="1.0" encoding="utf-8"?>
<p:tagLst xmlns:a="http://schemas.openxmlformats.org/drawingml/2006/main" xmlns:r="http://schemas.openxmlformats.org/officeDocument/2006/relationships" xmlns:p="http://schemas.openxmlformats.org/presentationml/2006/main">
  <p:tag name="PRESENTER_SHAPEINFO" val="&lt;ThreeDShapeInfo&gt;&lt;uuid val=&quot;{7615c3ac-e1e3-4de1-aa76-2ef2728cc9ed}&quot; /&gt;&lt;isInvalidForFieldText val=&quot;0&quot; /&gt;&lt;Image&gt;&lt;filename val=&quot;E:\breeze\content\829238269\1703444997-1\input\breezo\data\asimages\{7615c3ac-e1e3-4de1-aa76-2ef2728cc9ed}.png&quot; /&gt;&lt;left val=&quot;156&quot; /&gt;&lt;top val=&quot;0&quot; /&gt;&lt;width val=&quot;223&quot; /&gt;&lt;height val=&quot;13&quot; /&gt;&lt;hasText val=&quot;1&quot; /&gt;&lt;/Image&gt;&lt;/ThreeDShapeInfo&gt;"/>
  <p:tag name="PRESENTER_SHAPETEXTINFO" val="&lt;ShapeTextInfo&gt;&lt;TableIndex row=&quot;-1&quot; col=&quot;-1&quot;&gt;&lt;linesCount val=&quot;0&quot; /&gt;&lt;/TableIndex&gt;&lt;/ShapeTextInfo&gt;"/>
</p:tagLst>
</file>

<file path=ppt/tags/tag122.xml><?xml version="1.0" encoding="utf-8"?>
<p:tagLst xmlns:a="http://schemas.openxmlformats.org/drawingml/2006/main" xmlns:r="http://schemas.openxmlformats.org/officeDocument/2006/relationships" xmlns:p="http://schemas.openxmlformats.org/presentationml/2006/main">
  <p:tag name="PRESENTER_SHAPEINFO" val="&lt;ThreeDShapeInfo&gt;&lt;uuid val=&quot;{cb149972-3052-441d-b10e-834d407ea9d3}&quot; /&gt;&lt;isInvalidForFieldText val=&quot;0&quot; /&gt;&lt;Image&gt;&lt;filename val=&quot;E:\breeze\content\829238269\1703444997-1\input\breezo\data\asimages\{cb149972-3052-441d-b10e-834d407ea9d3}.png&quot; /&gt;&lt;left val=&quot;156&quot; /&gt;&lt;top val=&quot;693&quot; /&gt;&lt;width val=&quot;93&quot; /&gt;&lt;height val=&quot;10&quot; /&gt;&lt;hasText val=&quot;1&quot; /&gt;&lt;/Image&gt;&lt;/ThreeDShapeInfo&gt;"/>
  <p:tag name="PRESENTER_SHAPETEXTINFO" val="&lt;ShapeTextInfo&gt;&lt;TableIndex row=&quot;-1&quot; col=&quot;-1&quot;&gt;&lt;linesCount val=&quot;1&quot; /&gt;&lt;lineCharCount val=&quot;22&quot; /&gt;&lt;/TableIndex&gt;&lt;/ShapeTextInfo&gt;"/>
</p:tagLst>
</file>

<file path=ppt/tags/tag1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3&quot; /&gt;&lt;/TableIndex&gt;&lt;/ShapeTextInfo&gt;"/>
</p:tagLst>
</file>

<file path=ppt/tags/tag1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1&quot; /&gt;&lt;/TableIndex&gt;&lt;/ShapeTextInfo&gt;"/>
</p:tagLst>
</file>

<file path=ppt/tags/tag1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3&quot; /&gt;&lt;/TableIndex&gt;&lt;/ShapeTextInfo&gt;"/>
</p:tagLst>
</file>

<file path=ppt/tags/tag1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1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2&quot; /&gt;&lt;/TableIndex&gt;&lt;/ShapeTextInfo&gt;"/>
</p:tagLst>
</file>

<file path=ppt/tags/tag1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2&quot; /&gt;&lt;/TableIndex&gt;&lt;/ShapeTextInfo&gt;"/>
</p:tagLst>
</file>

<file path=ppt/tags/tag1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1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4&quot; /&gt;&lt;/TableIndex&gt;&lt;/ShapeTextInfo&gt;"/>
</p:tagLst>
</file>

<file path=ppt/tags/tag139.xml><?xml version="1.0" encoding="utf-8"?>
<p:tagLst xmlns:a="http://schemas.openxmlformats.org/drawingml/2006/main" xmlns:r="http://schemas.openxmlformats.org/officeDocument/2006/relationships" xmlns:p="http://schemas.openxmlformats.org/presentationml/2006/main">
  <p:tag name="PRESENTER_SHAPEINFO" val="&lt;ThreeDShapeInfo&gt;&lt;uuid val=&quot;{59f98521-5e5f-4b26-af6a-9214c5233954}&quot; /&gt;&lt;isInvalidForFieldText val=&quot;0&quot; /&gt;&lt;Image&gt;&lt;filename val=&quot;E:\breeze\content\829238269\1703444997-1\input\breezo\data\asimages\{59f98521-5e5f-4b26-af6a-9214c5233954}.jpg&quot; /&gt;&lt;left val=&quot;56&quot; /&gt;&lt;top val=&quot;36&quot; /&gt;&lt;width val=&quot;1190&quot; /&gt;&lt;height val=&quot;643&quot; /&gt;&lt;hasText val=&quot;1&quot; /&gt;&lt;/Image&gt;&lt;/ThreeDShape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1&quot; /&gt;&lt;/TableIndex&gt;&lt;/ShapeTextInfo&gt;"/>
</p:tagLst>
</file>

<file path=ppt/tags/tag1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1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1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2&quot; /&gt;&lt;/TableIndex&gt;&lt;/ShapeTextInfo&gt;"/>
</p:tagLst>
</file>

<file path=ppt/tags/tag1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1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151.xml><?xml version="1.0" encoding="utf-8"?>
<p:tagLst xmlns:a="http://schemas.openxmlformats.org/drawingml/2006/main" xmlns:r="http://schemas.openxmlformats.org/officeDocument/2006/relationships" xmlns:p="http://schemas.openxmlformats.org/presentationml/2006/main">
  <p:tag name="PRESENTER_SHAPEINFO" val="&lt;ThreeDShapeInfo&gt;&lt;uuid val=&quot;&quot; /&gt;&lt;isInvalidForFieldText val=&quot;0&quot; /&gt;&lt;Image&gt;&lt;filename val=&quot;E:\breeze\content\829238269\1703444997-1\input\breezo\data\asimages\{87fb251d-df4d-433d-b1ae-207e95b712e5}.png&quot; /&gt;&lt;left val=&quot;0&quot; /&gt;&lt;top val=&quot;0&quot; /&gt;&lt;width val=&quot;1281&quot; /&gt;&lt;height val=&quot;720&quot; /&gt;&lt;hasText val=&quot;1&quot; /&gt;&lt;/Image&gt;&lt;/ThreeDShapeInfo&gt;"/>
</p:tagLst>
</file>

<file path=ppt/tags/tag1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5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15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5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56.xml><?xml version="1.0" encoding="utf-8"?>
<p:tagLst xmlns:a="http://schemas.openxmlformats.org/drawingml/2006/main" xmlns:r="http://schemas.openxmlformats.org/officeDocument/2006/relationships" xmlns:p="http://schemas.openxmlformats.org/presentationml/2006/main">
  <p:tag name="PRESENTER_SHAPEINFO" val="&lt;ThreeDShapeInfo&gt;&lt;uuid val=&quot;{bb701a9e-4de1-474b-b852-c735901e63d1}&quot; /&gt;&lt;isInvalidForFieldText val=&quot;0&quot; /&gt;&lt;Image&gt;&lt;filename val=&quot;E:\breeze\content\829238269\1703444997-1\input\breezo\data\asimages\{bb701a9e-4de1-474b-b852-c735901e63d1}.png&quot; /&gt;&lt;left val=&quot;156&quot; /&gt;&lt;top val=&quot;0&quot; /&gt;&lt;width val=&quot;223&quot; /&gt;&lt;height val=&quot;13&quot; /&gt;&lt;hasText val=&quot;1&quot; /&gt;&lt;/Image&gt;&lt;/ThreeDShapeInfo&gt;"/>
  <p:tag name="PRESENTER_SHAPETEXTINFO" val="&lt;ShapeTextInfo&gt;&lt;TableIndex row=&quot;-1&quot; col=&quot;-1&quot;&gt;&lt;linesCount val=&quot;0&quot; /&gt;&lt;/TableIndex&gt;&lt;/ShapeTextInfo&gt;"/>
</p:tagLst>
</file>

<file path=ppt/tags/tag15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5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5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6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61.xml><?xml version="1.0" encoding="utf-8"?>
<p:tagLst xmlns:a="http://schemas.openxmlformats.org/drawingml/2006/main" xmlns:r="http://schemas.openxmlformats.org/officeDocument/2006/relationships" xmlns:p="http://schemas.openxmlformats.org/presentationml/2006/main">
  <p:tag name="PRESENTER_SHAPEINFO" val="&lt;ThreeDShapeInfo&gt;&lt;uuid val=&quot;{0642015d-6d8c-457b-98fd-971e78f71889}&quot; /&gt;&lt;isInvalidForFieldText val=&quot;0&quot; /&gt;&lt;Image&gt;&lt;filename val=&quot;E:\breeze\content\829238269\1703444997-1\input\breezo\data\asimages\{0642015d-6d8c-457b-98fd-971e78f71889}.png&quot; /&gt;&lt;left val=&quot;160&quot; /&gt;&lt;top val=&quot;246&quot; /&gt;&lt;width val=&quot;423&quot; /&gt;&lt;height val=&quot;63&quot; /&gt;&lt;hasText val=&quot;1&quot; /&gt;&lt;/Image&gt;&lt;/ThreeDShapeInfo&gt;"/>
  <p:tag name="PRESENTER_SHAPETEXTINFO" val="&lt;ShapeTextInfo&gt;&lt;TableIndex row=&quot;-1&quot; col=&quot;-1&quot;&gt;&lt;linesCount val=&quot;1&quot; /&gt;&lt;lineCharCount val=&quot;10&quot; /&gt;&lt;/TableIndex&gt;&lt;/ShapeTextInfo&gt;"/>
</p:tagLst>
</file>

<file path=ppt/tags/tag16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3&quot; /&gt;&lt;/TableIndex&gt;&lt;/ShapeTextInfo&gt;"/>
</p:tagLst>
</file>

<file path=ppt/tags/tag16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9&quot; /&gt;&lt;/TableIndex&gt;&lt;/ShapeTextInfo&gt;"/>
</p:tagLst>
</file>

<file path=ppt/tags/tag16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2&quot; /&gt;&lt;/TableIndex&gt;&lt;/ShapeTextInfo&gt;"/>
</p:tagLst>
</file>

<file path=ppt/tags/tag16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2&quot; /&gt;&lt;/TableIndex&gt;&lt;/ShapeTextInfo&gt;"/>
</p:tagLst>
</file>

<file path=ppt/tags/tag16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24&quot; /&gt;&lt;lineCharCount val=&quot;13&quot; /&gt;&lt;lineCharCount val=&quot;12&quot; /&gt;&lt;lineCharCount val=&quot;13&quot; /&gt;&lt;lineCharCount val=&quot;11&quot; /&gt;&lt;/TableIndex&gt;&lt;/ShapeTextInfo&gt;"/>
</p:tagLst>
</file>

<file path=ppt/tags/tag16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10&quot; /&gt;&lt;/TableIndex&gt;&lt;/ShapeTextInfo&gt;"/>
</p:tagLst>
</file>

<file path=ppt/tags/tag16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6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170.xml><?xml version="1.0" encoding="utf-8"?>
<p:tagLst xmlns:a="http://schemas.openxmlformats.org/drawingml/2006/main" xmlns:r="http://schemas.openxmlformats.org/officeDocument/2006/relationships" xmlns:p="http://schemas.openxmlformats.org/presentationml/2006/main">
  <p:tag name="PRESENTER_SHAPEINFO" val="&lt;ThreeDShapeInfo&gt;&lt;uuid val=&quot;&quot; /&gt;&lt;isInvalidForFieldText val=&quot;0&quot; /&gt;&lt;Image&gt;&lt;filename val=&quot;E:\breeze\content\829238269\1703444997-1\input\breezo\data\asimages\{77ce8f0a-5b3e-4883-8237-8864c92426f0}.png&quot; /&gt;&lt;left val=&quot;0&quot; /&gt;&lt;top val=&quot;0&quot; /&gt;&lt;width val=&quot;1281&quot; /&gt;&lt;height val=&quot;720&quot; /&gt;&lt;hasText val=&quot;1&quot; /&gt;&lt;/Image&gt;&lt;/ThreeDShapeInfo&gt;"/>
</p:tagLst>
</file>

<file path=ppt/tags/tag171.xml><?xml version="1.0" encoding="utf-8"?>
<p:tagLst xmlns:a="http://schemas.openxmlformats.org/drawingml/2006/main" xmlns:r="http://schemas.openxmlformats.org/officeDocument/2006/relationships" xmlns:p="http://schemas.openxmlformats.org/presentationml/2006/main">
  <p:tag name="PRESENTER_SHAPEINFO" val="&lt;ThreeDShapeInfo&gt;&lt;uuid val=&quot;{dbfba20d-7107-4e50-a2a6-fdd264b103f6}&quot; /&gt;&lt;isInvalidForFieldText val=&quot;0&quot; /&gt;&lt;Image&gt;&lt;filename val=&quot;E:\breeze\content\829238269\1703444997-1\input\breezo\data\asimages\{dbfba20d-7107-4e50-a2a6-fdd264b103f6}.png&quot; /&gt;&lt;left val=&quot;156&quot; /&gt;&lt;top val=&quot;0&quot; /&gt;&lt;width val=&quot;223&quot; /&gt;&lt;height val=&quot;13&quot; /&gt;&lt;hasText val=&quot;1&quot; /&gt;&lt;/Image&gt;&lt;/ThreeDShapeInfo&gt;"/>
  <p:tag name="PRESENTER_SHAPETEXTINFO" val="&lt;ShapeTextInfo&gt;&lt;TableIndex row=&quot;-1&quot; col=&quot;-1&quot;&gt;&lt;linesCount val=&quot;0&quot; /&gt;&lt;/TableIndex&gt;&lt;/ShapeTextInfo&gt;"/>
</p:tagLst>
</file>

<file path=ppt/tags/tag17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7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7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7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7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2&quot; /&gt;&lt;/TableIndex&gt;&lt;/ShapeTextInfo&gt;"/>
</p:tagLst>
</file>

<file path=ppt/tags/tag17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23&quot; /&gt;&lt;/TableIndex&gt;&lt;/ShapeTextInfo&gt;"/>
</p:tagLst>
</file>

<file path=ppt/tags/tag17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10&quot; /&gt;&lt;/TableIndex&gt;&lt;/ShapeTextInfo&gt;"/>
</p:tagLst>
</file>

<file path=ppt/tags/tag17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8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8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2&quot; /&gt;&lt;/TableIndex&gt;&lt;/ShapeTextInfo&gt;"/>
</p:tagLst>
</file>

<file path=ppt/tags/tag18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23&quot; /&gt;&lt;/TableIndex&gt;&lt;/ShapeTextInfo&gt;"/>
</p:tagLst>
</file>

<file path=ppt/tags/tag18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24&quot; /&gt;&lt;lineCharCount val=&quot;13&quot; /&gt;&lt;lineCharCount val=&quot;12&quot; /&gt;&lt;lineCharCount val=&quot;13&quot; /&gt;&lt;lineCharCount val=&quot;11&quot; /&gt;&lt;/TableIndex&gt;&lt;/ShapeTextInfo&gt;"/>
</p:tagLst>
</file>

<file path=ppt/tags/tag18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23&quot; /&gt;&lt;/TableIndex&gt;&lt;/ShapeTextInfo&gt;"/>
</p:tagLst>
</file>

<file path=ppt/tags/tag18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24&quot; /&gt;&lt;lineCharCount val=&quot;13&quot; /&gt;&lt;lineCharCount val=&quot;12&quot; /&gt;&lt;lineCharCount val=&quot;13&quot; /&gt;&lt;lineCharCount val=&quot;11&quot; /&gt;&lt;/TableIndex&gt;&lt;/ShapeTextInfo&gt;"/>
</p:tagLst>
</file>

<file path=ppt/tags/tag18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10&quot; /&gt;&lt;/TableIndex&gt;&lt;/ShapeTextInfo&gt;"/>
</p:tagLst>
</file>

<file path=ppt/tags/tag18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8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8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10&quot; /&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9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9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9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93.xml><?xml version="1.0" encoding="utf-8"?>
<p:tagLst xmlns:a="http://schemas.openxmlformats.org/drawingml/2006/main" xmlns:r="http://schemas.openxmlformats.org/officeDocument/2006/relationships" xmlns:p="http://schemas.openxmlformats.org/presentationml/2006/main">
  <p:tag name="PRESENTER_SHAPEINFO" val="&lt;ThreeDShapeInfo&gt;&lt;uuid val=&quot;{2c97ef8f-fa12-47fd-b25e-89b6da3ac057}&quot; /&gt;&lt;isInvalidForFieldText val=&quot;0&quot; /&gt;&lt;Image&gt;&lt;filename val=&quot;E:\breeze\content\829238269\1703444997-1\input\breezo\data\asimages\{2c97ef8f-fa12-47fd-b25e-89b6da3ac057}.png&quot; /&gt;&lt;left val=&quot;563&quot; /&gt;&lt;top val=&quot;33&quot; /&gt;&lt;width val=&quot;690&quot; /&gt;&lt;height val=&quot;653&quot; /&gt;&lt;hasText val=&quot;1&quot; /&gt;&lt;/Image&gt;&lt;/ThreeDShapeInfo&gt;"/>
  <p:tag name="PRESENTER_SHAPETEXTINFO" val="&lt;ShapeTextInfo&gt;&lt;TableIndex row=&quot;-1&quot; col=&quot;-1&quot;&gt;&lt;linesCount val=&quot;0&quot; /&gt;&lt;/TableIndex&gt;&lt;/ShapeTextInfo&gt;"/>
</p:tagLst>
</file>

<file path=ppt/tags/tag19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4&quot; /&gt;&lt;/TableIndex&gt;&lt;/ShapeTextInfo&gt;"/>
</p:tagLst>
</file>

<file path=ppt/tags/tag19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9&quot; /&gt;&lt;/TableIndex&gt;&lt;/ShapeTextInfo&gt;"/>
</p:tagLst>
</file>

<file path=ppt/tags/tag19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9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9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1&quot; /&gt;&lt;/TableIndex&gt;&lt;/ShapeTextInfo&gt;"/>
</p:tagLst>
</file>

<file path=ppt/tags/tag19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 /&gt;&lt;lineCharCount val=&quot;14&quot; /&gt;&lt;lineCharCount val=&quot;26&quot; /&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INFO" val="&lt;ThreeDShapeInfo&gt;&lt;uuid val=&quot;&quot; /&gt;&lt;isInvalidForFieldText val=&quot;0&quot; /&gt;&lt;Image&gt;&lt;filename val=&quot;E:\breeze\content\829238269\1703444997-1\input\breezo\data\asimages\{d62f8187-94db-47ff-a3fc-685e01492d62}.png&quot; /&gt;&lt;left val=&quot;0&quot; /&gt;&lt;top val=&quot;0&quot; /&gt;&lt;width val=&quot;1281&quot; /&gt;&lt;height val=&quot;720&quot; /&gt;&lt;hasText val=&quot;1&quot; /&gt;&lt;/Image&gt;&lt;/ThreeDShape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2&quot; /&gt;&lt;/TableIndex&gt;&lt;/ShapeTextInfo&gt;"/>
</p:tagLst>
</file>

<file path=ppt/tags/tag20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1&quot; /&gt;&lt;/TableIndex&gt;&lt;/ShapeTextInfo&gt;"/>
</p:tagLst>
</file>

<file path=ppt/tags/tag20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 /&gt;&lt;lineCharCount val=&quot;14&quot; /&gt;&lt;lineCharCount val=&quot;26&quot; /&gt;&lt;/TableIndex&gt;&lt;/ShapeTextInfo&gt;"/>
</p:tagLst>
</file>

<file path=ppt/tags/tag20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 /&gt;&lt;lineCharCount val=&quot;14&quot; /&gt;&lt;lineCharCount val=&quot;26&quot; /&gt;&lt;/TableIndex&gt;&lt;/ShapeTextInfo&gt;"/>
</p:tagLst>
</file>

<file path=ppt/tags/tag20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 /&gt;&lt;lineCharCount val=&quot;14&quot; /&gt;&lt;lineCharCount val=&quot;26&quot; /&gt;&lt;/TableIndex&gt;&lt;/ShapeTextInfo&gt;"/>
</p:tagLst>
</file>

<file path=ppt/tags/tag20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 /&gt;&lt;lineCharCount val=&quot;14&quot; /&gt;&lt;lineCharCount val=&quot;26&quot; /&gt;&lt;/TableIndex&gt;&lt;/ShapeTextInfo&gt;"/>
</p:tagLst>
</file>

<file path=ppt/tags/tag20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1&quot; /&gt;&lt;/TableIndex&gt;&lt;/ShapeTextInfo&gt;"/>
</p:tagLst>
</file>

<file path=ppt/tags/tag20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1&quot; /&gt;&lt;/TableIndex&gt;&lt;/ShapeTextInfo&gt;"/>
</p:tagLst>
</file>

<file path=ppt/tags/tag20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1&quot; /&gt;&lt;/TableIndex&gt;&lt;/ShapeTextInfo&gt;"/>
</p:tagLst>
</file>

<file path=ppt/tags/tag208.xml><?xml version="1.0" encoding="utf-8"?>
<p:tagLst xmlns:a="http://schemas.openxmlformats.org/drawingml/2006/main" xmlns:r="http://schemas.openxmlformats.org/officeDocument/2006/relationships" xmlns:p="http://schemas.openxmlformats.org/presentationml/2006/main">
  <p:tag name="PRESENTER_SHAPEINFO" val="&lt;ThreeDShapeInfo&gt;&lt;uuid val=&quot;{481f6aec-07c6-4650-80e0-f1d315737aac}&quot; /&gt;&lt;isInvalidForFieldText val=&quot;0&quot; /&gt;&lt;Image&gt;&lt;filename val=&quot;E:\breeze\content\829238269\1703444997-1\input\breezo\data\asimages\{481f6aec-07c6-4650-80e0-f1d315737aac}.png&quot; /&gt;&lt;left val=&quot;156&quot; /&gt;&lt;top val=&quot;140&quot; /&gt;&lt;width val=&quot;120&quot; /&gt;&lt;height val=&quot;27&quot; /&gt;&lt;hasText val=&quot;1&quot; /&gt;&lt;/Image&gt;&lt;/ThreeDShapeInfo&gt;"/>
  <p:tag name="PRESENTER_SHAPETEXTINFO" val="&lt;ShapeTextInfo&gt;&lt;TableIndex row=&quot;-1&quot; col=&quot;-1&quot;&gt;&lt;linesCount val=&quot;1&quot; /&gt;&lt;lineCharCount val=&quot;6&quot; /&gt;&lt;/TableIndex&gt;&lt;/ShapeTextInfo&gt;"/>
</p:tagLst>
</file>

<file path=ppt/tags/tag20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2&quot; /&gt;&lt;/TableIndex&gt;&lt;/ShapeTextInfo&gt;"/>
</p:tagLst>
</file>

<file path=ppt/tags/tag2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211.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12.xml><?xml version="1.0" encoding="utf-8"?>
<p:tagLst xmlns:a="http://schemas.openxmlformats.org/drawingml/2006/main" xmlns:r="http://schemas.openxmlformats.org/officeDocument/2006/relationships" xmlns:p="http://schemas.openxmlformats.org/presentationml/2006/main">
  <p:tag name="PRESENTER_SHAPEINFO" val="&lt;ThreeDShapeInfo&gt;&lt;uuid val=&quot;{0e79d470-3587-452b-accc-917d00c2a71e}&quot; /&gt;&lt;isInvalidForFieldText val=&quot;0&quot; /&gt;&lt;Image&gt;&lt;filename val=&quot;E:\breeze\content\829238269\1703444997-1\input\breezo\data\asimages\{0e79d470-3587-452b-accc-917d00c2a71e}.png&quot; /&gt;&lt;left val=&quot;156&quot; /&gt;&lt;top val=&quot;226&quot; /&gt;&lt;width val=&quot;373&quot; /&gt;&lt;height val=&quot;193&quot; /&gt;&lt;hasText val=&quot;1&quot; /&gt;&lt;/Image&gt;&lt;/ThreeDShapeInfo&gt;"/>
  <p:tag name="PRESENTER_SHAPETEXTINFO" val="&lt;ShapeTextInfo&gt;&lt;TableIndex row=&quot;-1&quot; col=&quot;-1&quot;&gt;&lt;linesCount val=&quot;1&quot; /&gt;&lt;lineCharCount val=&quot;67&quot; /&gt;&lt;/TableIndex&gt;&lt;/ShapeTextInfo&gt;"/>
</p:tagLst>
</file>

<file path=ppt/tags/tag213.xml><?xml version="1.0" encoding="utf-8"?>
<p:tagLst xmlns:a="http://schemas.openxmlformats.org/drawingml/2006/main" xmlns:r="http://schemas.openxmlformats.org/officeDocument/2006/relationships" xmlns:p="http://schemas.openxmlformats.org/presentationml/2006/main">
  <p:tag name="PRESENTER_SHAPEINFO" val="&lt;ThreeDShapeInfo&gt;&lt;uuid val=&quot;{5f8177b7-3ce8-4f29-b224-e1aa86b485c1}&quot; /&gt;&lt;isInvalidForFieldText val=&quot;0&quot; /&gt;&lt;Image&gt;&lt;filename val=&quot;E:\breeze\content\829238269\1703444997-1\input\breezo\data\asimages\{5f8177b7-3ce8-4f29-b224-e1aa86b485c1}.png&quot; /&gt;&lt;left val=&quot;166&quot; /&gt;&lt;top val=&quot;450&quot; /&gt;&lt;width val=&quot;267&quot; /&gt;&lt;height val=&quot;57&quot; /&gt;&lt;hasText val=&quot;1&quot; /&gt;&lt;/Image&gt;&lt;/ThreeDShapeInfo&gt;"/>
  <p:tag name="PRESENTER_SHAPETEXTINFO" val="&lt;ShapeTextInfo&gt;&lt;TableIndex row=&quot;-1&quot; col=&quot;-1&quot;&gt;&lt;linesCount val=&quot;1&quot; /&gt;&lt;lineCharCount val=&quot;41&quot; /&gt;&lt;/TableIndex&gt;&lt;/ShapeTextInfo&gt;"/>
</p:tagLst>
</file>

<file path=ppt/tags/tag214.xml><?xml version="1.0" encoding="utf-8"?>
<p:tagLst xmlns:a="http://schemas.openxmlformats.org/drawingml/2006/main" xmlns:r="http://schemas.openxmlformats.org/officeDocument/2006/relationships" xmlns:p="http://schemas.openxmlformats.org/presentationml/2006/main">
  <p:tag name="PRESENTER_SHAPEINFO" val="&lt;ThreeDShapeInfo&gt;&lt;uuid val=&quot;{c9ecfa95-84e0-4aed-9992-f403747401ba}&quot; /&gt;&lt;isInvalidForFieldText val=&quot;0&quot; /&gt;&lt;Image&gt;&lt;filename val=&quot;E:\breeze\content\829238269\1703444997-1\input\breezo\data\asimages\{c9ecfa95-84e0-4aed-9992-f403747401ba}.png&quot; /&gt;&lt;left val=&quot;126&quot; /&gt;&lt;top val=&quot;546&quot; /&gt;&lt;width val=&quot;260&quot; /&gt;&lt;height val=&quot;93&quot; /&gt;&lt;hasText val=&quot;1&quot; /&gt;&lt;/Image&gt;&lt;/ThreeDShapeInfo&gt;"/>
  <p:tag name="PRESENTER_SHAPETEXTINFO" val="&lt;ShapeTextInfo&gt;&lt;TableIndex row=&quot;-1&quot; col=&quot;-1&quot;&gt;&lt;linesCount val=&quot;0&quot; /&gt;&lt;/TableIndex&gt;&lt;/ShapeTextInfo&gt;"/>
</p:tagLst>
</file>

<file path=ppt/tags/tag215.xml><?xml version="1.0" encoding="utf-8"?>
<p:tagLst xmlns:a="http://schemas.openxmlformats.org/drawingml/2006/main" xmlns:r="http://schemas.openxmlformats.org/officeDocument/2006/relationships" xmlns:p="http://schemas.openxmlformats.org/presentationml/2006/main">
  <p:tag name="PRESENTER_SHAPEINFO" val="&lt;ThreeDShapeInfo&gt;&lt;uuid val=&quot;{f97906e8-3701-47bc-9047-e5c5de1e0ee6}&quot; /&gt;&lt;isInvalidForFieldText val=&quot;0&quot; /&gt;&lt;Image&gt;&lt;filename val=&quot;E:\breeze\content\829238269\1703444997-1\input\breezo\data\asimages\{f97906e8-3701-47bc-9047-e5c5de1e0ee6}.png&quot; /&gt;&lt;left val=&quot;706&quot; /&gt;&lt;top val=&quot;563&quot; /&gt;&lt;width val=&quot;537&quot; /&gt;&lt;height val=&quot;90&quot; /&gt;&lt;hasText val=&quot;1&quot; /&gt;&lt;/Image&gt;&lt;/ThreeDShapeInfo&gt;"/>
</p:tagLst>
</file>

<file path=ppt/tags/tag216.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2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219.xml><?xml version="1.0" encoding="utf-8"?>
<p:tagLst xmlns:a="http://schemas.openxmlformats.org/drawingml/2006/main" xmlns:r="http://schemas.openxmlformats.org/officeDocument/2006/relationships" xmlns:p="http://schemas.openxmlformats.org/presentationml/2006/main">
  <p:tag name="PRESENTER_SHAPEINFO" val="&lt;ThreeDShapeInfo&gt;&lt;uuid val=&quot;{af8c3877-6cb8-44f7-8c64-c974f9756ce4}&quot; /&gt;&lt;isInvalidForFieldText val=&quot;0&quot; /&gt;&lt;Image&gt;&lt;filename val=&quot;E:\breeze\content\829238269\1703444997-1\input\breezo\data\asimages\{af8c3877-6cb8-44f7-8c64-c974f9756ce4}.png&quot; /&gt;&lt;left val=&quot;516&quot; /&gt;&lt;top val=&quot;403&quot; /&gt;&lt;width val=&quot;680&quot; /&gt;&lt;height val=&quot;173&quot; /&gt;&lt;hasText val=&quot;1&quot; /&gt;&lt;/Image&gt;&lt;/ThreeDShapeInfo&gt;"/>
  <p:tag name="PRESENTER_SHAPETEXTINFO" val="&lt;ShapeTextInfo&gt;&lt;TableIndex row=&quot;-1&quot; col=&quot;-1&quot;&gt;&lt;linesCount val=&quot;6&quot; /&gt;&lt;lineCharCount val=&quot;20&quot; /&gt;&lt;lineCharCount val=&quot;1&quot; /&gt;&lt;lineCharCount val=&quot;38&quot; /&gt;&lt;lineCharCount val=&quot;45&quot; /&gt;&lt;lineCharCount val=&quot;38&quot; /&gt;&lt;lineCharCount val=&quot;1&quot; /&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220.xml><?xml version="1.0" encoding="utf-8"?>
<p:tagLst xmlns:a="http://schemas.openxmlformats.org/drawingml/2006/main" xmlns:r="http://schemas.openxmlformats.org/officeDocument/2006/relationships" xmlns:p="http://schemas.openxmlformats.org/presentationml/2006/main">
  <p:tag name="PRESENTER_SHAPEINFO" val="&lt;ThreeDShapeInfo&gt;&lt;uuid val=&quot;{ca771546-2dcf-42b7-bb2a-9a439d88eb15}&quot; /&gt;&lt;isInvalidForFieldText val=&quot;0&quot; /&gt;&lt;Image&gt;&lt;filename val=&quot;E:\breeze\content\829238269\1703444997-1\input\breezo\data\asimages\{ca771546-2dcf-42b7-bb2a-9a439d88eb15}.png&quot; /&gt;&lt;left val=&quot;520&quot; /&gt;&lt;top val=&quot;73&quot; /&gt;&lt;width val=&quot;723&quot; /&gt;&lt;height val=&quot;203&quot; /&gt;&lt;hasText val=&quot;1&quot; /&gt;&lt;/Image&gt;&lt;/ThreeDShapeInfo&gt;"/>
  <p:tag name="PRESENTER_SHAPETEXTINFO" val="&lt;ShapeTextInfo&gt;&lt;TableIndex row=&quot;-1&quot; col=&quot;-1&quot;&gt;&lt;linesCount val=&quot;5&quot; /&gt;&lt;lineCharCount val=&quot;25&quot; /&gt;&lt;lineCharCount val=&quot;1&quot; /&gt;&lt;lineCharCount val=&quot;51&quot; /&gt;&lt;lineCharCount val=&quot;28&quot; /&gt;&lt;lineCharCount val=&quot;66&quot; /&gt;&lt;/TableIndex&gt;&lt;/ShapeTextInfo&gt;"/>
</p:tagLst>
</file>

<file path=ppt/tags/tag221.xml><?xml version="1.0" encoding="utf-8"?>
<p:tagLst xmlns:a="http://schemas.openxmlformats.org/drawingml/2006/main" xmlns:r="http://schemas.openxmlformats.org/officeDocument/2006/relationships" xmlns:p="http://schemas.openxmlformats.org/presentationml/2006/main">
  <p:tag name="PRESENTER_SHAPEINFO" val="&lt;ThreeDShapeInfo&gt;&lt;uuid val=&quot;{758eeb80-b164-4691-aa7e-5b3bc66069a6}&quot; /&gt;&lt;isInvalidForFieldText val=&quot;0&quot; /&gt;&lt;Image&gt;&lt;filename val=&quot;E:\breeze\content\829238269\1703444997-1\input\breezo\data\asimages\{758eeb80-b164-4691-aa7e-5b3bc66069a6}.png&quot; /&gt;&lt;left val=&quot;36&quot; /&gt;&lt;top val=&quot;693&quot; /&gt;&lt;width val=&quot;10&quot; /&gt;&lt;height val=&quot;13&quot; /&gt;&lt;hasText val=&quot;1&quot; /&gt;&lt;/Image&gt;&lt;/ThreeDShapeInfo&gt;"/>
  <p:tag name="PRESENTER_SHAPETEXTINFO" val="&lt;ShapeTextInfo&gt;&lt;TableIndex row=&quot;-1&quot; col=&quot;-1&quot;&gt;&lt;linesCount val=&quot;1&quot; /&gt;&lt;lineCharCount val=&quot;1&quot; /&gt;&lt;/TableIndex&gt;&lt;/ShapeTextInfo&gt;"/>
</p:tagLst>
</file>

<file path=ppt/tags/tag222.xml><?xml version="1.0" encoding="utf-8"?>
<p:tagLst xmlns:a="http://schemas.openxmlformats.org/drawingml/2006/main" xmlns:r="http://schemas.openxmlformats.org/officeDocument/2006/relationships" xmlns:p="http://schemas.openxmlformats.org/presentationml/2006/main">
  <p:tag name="PRESENTER_SHAPEINFO" val="&lt;ThreeDShapeInfo&gt;&lt;uuid val=&quot;{12197aec-cb46-4e5d-9f2b-7afc34812bcf}&quot; /&gt;&lt;isInvalidForFieldText val=&quot;0&quot; /&gt;&lt;Image&gt;&lt;filename val=&quot;E:\breeze\content\829238269\1703444997-1\input\breezo\data\asimages\{12197aec-cb46-4e5d-9f2b-7afc34812bcf}.png&quot; /&gt;&lt;left val=&quot;70&quot; /&gt;&lt;top val=&quot;386&quot; /&gt;&lt;width val=&quot;370&quot; /&gt;&lt;height val=&quot;267&quot; /&gt;&lt;hasText val=&quot;1&quot; /&gt;&lt;/Image&gt;&lt;/ThreeDShapeInfo&gt;"/>
</p:tagLst>
</file>

<file path=ppt/tags/tag223.xml><?xml version="1.0" encoding="utf-8"?>
<p:tagLst xmlns:a="http://schemas.openxmlformats.org/drawingml/2006/main" xmlns:r="http://schemas.openxmlformats.org/officeDocument/2006/relationships" xmlns:p="http://schemas.openxmlformats.org/presentationml/2006/main">
  <p:tag name="PRESENTER_SHAPEINFO" val="&lt;ThreeDShapeInfo&gt;&lt;uuid val=&quot;{c55601bf-e6fa-4b7e-8c16-4a32a2a248b3}&quot; /&gt;&lt;isInvalidForFieldText val=&quot;0&quot; /&gt;&lt;Image&gt;&lt;filename val=&quot;E:\breeze\content\829238269\1703444997-1\input\breezo\data\asimages\{c55601bf-e6fa-4b7e-8c16-4a32a2a248b3}.png&quot; /&gt;&lt;left val=&quot;66&quot; /&gt;&lt;top val=&quot;60&quot; /&gt;&lt;width val=&quot;370&quot; /&gt;&lt;height val=&quot;267&quot; /&gt;&lt;hasText val=&quot;1&quot; /&gt;&lt;/Image&gt;&lt;/ThreeDShapeInfo&gt;"/>
</p:tagLst>
</file>

<file path=ppt/tags/tag224.xml><?xml version="1.0" encoding="utf-8"?>
<p:tagLst xmlns:a="http://schemas.openxmlformats.org/drawingml/2006/main" xmlns:r="http://schemas.openxmlformats.org/officeDocument/2006/relationships" xmlns:p="http://schemas.openxmlformats.org/presentationml/2006/main">
  <p:tag name="PRESENTER_SHAPEINFO" val="&lt;ThreeDShapeInfo&gt;&lt;uuid val=&quot;{2743ead1-88cb-44fb-9279-cad89f1677c2}&quot; /&gt;&lt;isInvalidForFieldText val=&quot;0&quot; /&gt;&lt;Image&gt;&lt;filename val=&quot;E:\breeze\content\829238269\1703444997-1\input\breezo\data\asimages\{2743ead1-88cb-44fb-9279-cad89f1677c2}.png&quot; /&gt;&lt;left val=&quot;993&quot; /&gt;&lt;top val=&quot;630&quot; /&gt;&lt;width val=&quot;230&quot; /&gt;&lt;height val=&quot;40&quot; /&gt;&lt;hasText val=&quot;1&quot; /&gt;&lt;/Image&gt;&lt;/ThreeDShapeInfo&gt;"/>
</p:tagLst>
</file>

<file path=ppt/tags/tag225.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26.xml><?xml version="1.0" encoding="utf-8"?>
<p:tagLst xmlns:a="http://schemas.openxmlformats.org/drawingml/2006/main" xmlns:r="http://schemas.openxmlformats.org/officeDocument/2006/relationships" xmlns:p="http://schemas.openxmlformats.org/presentationml/2006/main">
  <p:tag name="PRESENTER_SHAPEINFO" val="&lt;ThreeDShapeInfo&gt;&lt;uuid val=&quot;{257acc3b-8aff-4444-8dd9-79b274741dfe}&quot; /&gt;&lt;isInvalidForFieldText val=&quot;0&quot; /&gt;&lt;Image&gt;&lt;filename val=&quot;E:\breeze\content\829238269\1703444997-1\input\breezo\data\asimages\{257acc3b-8aff-4444-8dd9-79b274741dfe}.png&quot; /&gt;&lt;left val=&quot;100&quot; /&gt;&lt;top val=&quot;290&quot; /&gt;&lt;width val=&quot;593&quot; /&gt;&lt;height val=&quot;53&quot; /&gt;&lt;hasText val=&quot;1&quot; /&gt;&lt;/Image&gt;&lt;/ThreeDShapeInfo&gt;"/>
  <p:tag name="PRESENTER_SHAPETEXTINFO" val="&lt;ShapeTextInfo&gt;&lt;TableIndex row=&quot;-1&quot; col=&quot;-1&quot;&gt;&lt;linesCount val=&quot;1&quot; /&gt;&lt;lineCharCount val=&quot;21&quot; /&gt;&lt;/TableIndex&gt;&lt;/ShapeTextInfo&gt;"/>
</p:tagLst>
</file>

<file path=ppt/tags/tag227.xml><?xml version="1.0" encoding="utf-8"?>
<p:tagLst xmlns:a="http://schemas.openxmlformats.org/drawingml/2006/main" xmlns:r="http://schemas.openxmlformats.org/officeDocument/2006/relationships" xmlns:p="http://schemas.openxmlformats.org/presentationml/2006/main">
  <p:tag name="PRESENTER_SHAPEINFO" val="&lt;ThreeDShapeInfo&gt;&lt;uuid val=&quot;{1a03aea3-4862-4989-9de4-bed18b04f87e}&quot; /&gt;&lt;isInvalidForFieldText val=&quot;0&quot; /&gt;&lt;Image&gt;&lt;filename val=&quot;E:\breeze\content\829238269\1703444997-1\input\breezo\data\asimages\{1a03aea3-4862-4989-9de4-bed18b04f87e}.png&quot; /&gt;&lt;left val=&quot;993&quot; /&gt;&lt;top val=&quot;630&quot; /&gt;&lt;width val=&quot;230&quot; /&gt;&lt;height val=&quot;40&quot; /&gt;&lt;hasText val=&quot;1&quot; /&gt;&lt;/Image&gt;&lt;/ThreeDShapeInfo&gt;"/>
</p:tagLst>
</file>

<file path=ppt/tags/tag228.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29.xml><?xml version="1.0" encoding="utf-8"?>
<p:tagLst xmlns:a="http://schemas.openxmlformats.org/drawingml/2006/main" xmlns:r="http://schemas.openxmlformats.org/officeDocument/2006/relationships" xmlns:p="http://schemas.openxmlformats.org/presentationml/2006/main">
  <p:tag name="PRESENTER_SHAPEINFO" val="&lt;ThreeDShapeInfo&gt;&lt;uuid val=&quot;{224dca41-a40d-41b0-8280-0755c74ea6f9}&quot; /&gt;&lt;isInvalidForFieldText val=&quot;0&quot; /&gt;&lt;Image&gt;&lt;filename val=&quot;E:\breeze\content\829238269\1703444997-1\input\breezo\data\asimages\{224dca41-a40d-41b0-8280-0755c74ea6f9}.png&quot; /&gt;&lt;left val=&quot;96&quot; /&gt;&lt;top val=&quot;273&quot; /&gt;&lt;width val=&quot;463&quot; /&gt;&lt;height val=&quot;160&quot; /&gt;&lt;hasText val=&quot;1&quot; /&gt;&lt;/Image&gt;&lt;/ThreeDShapeInfo&gt;"/>
  <p:tag name="PRESENTER_SHAPETEXTINFO" val="&lt;ShapeTextInfo&gt;&lt;TableIndex row=&quot;-1&quot; col=&quot;-1&quot;&gt;&lt;linesCount val=&quot;1&quot; /&gt;&lt;lineCharCount val=&quot;49&quot; /&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230.xml><?xml version="1.0" encoding="utf-8"?>
<p:tagLst xmlns:a="http://schemas.openxmlformats.org/drawingml/2006/main" xmlns:r="http://schemas.openxmlformats.org/officeDocument/2006/relationships" xmlns:p="http://schemas.openxmlformats.org/presentationml/2006/main">
  <p:tag name="PRESENTER_SHAPEINFO" val="&lt;ThreeDShapeInfo&gt;&lt;uuid val=&quot;{a161177b-1371-4cca-9b6a-3e54ec2e18bf}&quot; /&gt;&lt;isInvalidForFieldText val=&quot;0&quot; /&gt;&lt;Image&gt;&lt;filename val=&quot;E:\breeze\content\829238269\1703444997-1\input\breezo\data\asimages\{a161177b-1371-4cca-9b6a-3e54ec2e18bf}.png&quot; /&gt;&lt;left val=&quot;993&quot; /&gt;&lt;top val=&quot;630&quot; /&gt;&lt;width val=&quot;230&quot; /&gt;&lt;height val=&quot;40&quot; /&gt;&lt;hasText val=&quot;1&quot; /&gt;&lt;/Image&gt;&lt;/ThreeDShapeInfo&gt;"/>
</p:tagLst>
</file>

<file path=ppt/tags/tag231.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233.xml><?xml version="1.0" encoding="utf-8"?>
<p:tagLst xmlns:a="http://schemas.openxmlformats.org/drawingml/2006/main" xmlns:r="http://schemas.openxmlformats.org/officeDocument/2006/relationships" xmlns:p="http://schemas.openxmlformats.org/presentationml/2006/main">
  <p:tag name="PRESENTER_SHAPEINFO" val="&lt;ThreeDShapeInfo&gt;&lt;uuid val=&quot;{62ff9cdb-d48a-49f3-b889-c323ad02d53e}&quot; /&gt;&lt;isInvalidForFieldText val=&quot;0&quot; /&gt;&lt;Image&gt;&lt;filename val=&quot;E:\breeze\content\829238269\1703444997-1\input\breezo\data\asimages\{62ff9cdb-d48a-49f3-b889-c323ad02d53e}.png&quot; /&gt;&lt;left val=&quot;630&quot; /&gt;&lt;top val=&quot;516&quot; /&gt;&lt;width val=&quot;93&quot; /&gt;&lt;height val=&quot;50&quot; /&gt;&lt;hasText val=&quot;1&quot; /&gt;&lt;/Image&gt;&lt;/ThreeDShapeInfo&gt;"/>
  <p:tag name="PRESENTER_SHAPETEXTINFO" val="&lt;ShapeTextInfo&gt;&lt;TableIndex row=&quot;-1&quot; col=&quot;-1&quot;&gt;&lt;linesCount val=&quot;0&quot; /&gt;&lt;/TableIndex&gt;&lt;/ShapeTextInfo&gt;"/>
</p:tagLst>
</file>

<file path=ppt/tags/tag234.xml><?xml version="1.0" encoding="utf-8"?>
<p:tagLst xmlns:a="http://schemas.openxmlformats.org/drawingml/2006/main" xmlns:r="http://schemas.openxmlformats.org/officeDocument/2006/relationships" xmlns:p="http://schemas.openxmlformats.org/presentationml/2006/main">
  <p:tag name="PRESENTER_SHAPEINFO" val="&lt;ThreeDShapeInfo&gt;&lt;uuid val=&quot;{fae26c59-8a0e-40d7-a5f0-52edac06efdf}&quot; /&gt;&lt;isInvalidForFieldText val=&quot;0&quot; /&gt;&lt;Image&gt;&lt;filename val=&quot;E:\breeze\content\829238269\1703444997-1\input\breezo\data\asimages\{fae26c59-8a0e-40d7-a5f0-52edac06efdf}.png&quot; /&gt;&lt;left val=&quot;150&quot; /&gt;&lt;top val=&quot;123&quot; /&gt;&lt;width val=&quot;383&quot; /&gt;&lt;height val=&quot;47&quot; /&gt;&lt;hasText val=&quot;1&quot; /&gt;&lt;/Image&gt;&lt;/ThreeDShapeInfo&gt;"/>
  <p:tag name="PRESENTER_SHAPETEXTINFO" val="&lt;ShapeTextInfo&gt;&lt;TableIndex row=&quot;-1&quot; col=&quot;-1&quot;&gt;&lt;linesCount val=&quot;1&quot; /&gt;&lt;lineCharCount val=&quot;18&quot; /&gt;&lt;/TableIndex&gt;&lt;/ShapeTextInfo&gt;"/>
</p:tagLst>
</file>

<file path=ppt/tags/tag235.xml><?xml version="1.0" encoding="utf-8"?>
<p:tagLst xmlns:a="http://schemas.openxmlformats.org/drawingml/2006/main" xmlns:r="http://schemas.openxmlformats.org/officeDocument/2006/relationships" xmlns:p="http://schemas.openxmlformats.org/presentationml/2006/main">
  <p:tag name="PRESENTER_SHAPEINFO" val="&lt;ThreeDShapeInfo&gt;&lt;uuid val=&quot;{bba241bc-e2c7-49cb-8755-635711894829}&quot; /&gt;&lt;isInvalidForFieldText val=&quot;0&quot; /&gt;&lt;Image&gt;&lt;filename val=&quot;E:\breeze\content\829238269\1703444997-1\input\breezo\data\asimages\{bba241bc-e2c7-49cb-8755-635711894829}.png&quot; /&gt;&lt;left val=&quot;150&quot; /&gt;&lt;top val=&quot;230&quot; /&gt;&lt;width val=&quot;443&quot; /&gt;&lt;height val=&quot;333&quot; /&gt;&lt;hasText val=&quot;1&quot; /&gt;&lt;/Image&gt;&lt;/ThreeDShapeInfo&gt;"/>
  <p:tag name="PRESENTER_SHAPETEXTINFO" val="&lt;ShapeTextInfo&gt;&lt;TableIndex row=&quot;-1&quot; col=&quot;-1&quot;&gt;&lt;linesCount val=&quot;5&quot; /&gt;&lt;lineCharCount val=&quot;61&quot; /&gt;&lt;lineCharCount val=&quot;1&quot; /&gt;&lt;lineCharCount val=&quot;73&quot; /&gt;&lt;lineCharCount val=&quot;1&quot; /&gt;&lt;lineCharCount val=&quot;110&quot; /&gt;&lt;/TableIndex&gt;&lt;/ShapeTextInfo&gt;"/>
</p:tagLst>
</file>

<file path=ppt/tags/tag236.xml><?xml version="1.0" encoding="utf-8"?>
<p:tagLst xmlns:a="http://schemas.openxmlformats.org/drawingml/2006/main" xmlns:r="http://schemas.openxmlformats.org/officeDocument/2006/relationships" xmlns:p="http://schemas.openxmlformats.org/presentationml/2006/main">
  <p:tag name="PRESENTER_SHAPEINFO" val="&lt;ThreeDShapeInfo&gt;&lt;uuid val=&quot;{d86314af-638d-4f6f-a1bf-5c3bbfe1c4c8}&quot; /&gt;&lt;isInvalidForFieldText val=&quot;0&quot; /&gt;&lt;Image&gt;&lt;filename val=&quot;E:\breeze\content\829238269\1703444997-1\input\breezo\data\asimages\{d86314af-638d-4f6f-a1bf-5c3bbfe1c4c8}.png&quot; /&gt;&lt;left val=&quot;656&quot; /&gt;&lt;top val=&quot;230&quot; /&gt;&lt;width val=&quot;443&quot; /&gt;&lt;height val=&quot;280&quot; /&gt;&lt;hasText val=&quot;1&quot; /&gt;&lt;/Image&gt;&lt;/ThreeDShapeInfo&gt;"/>
  <p:tag name="PRESENTER_SHAPETEXTINFO" val="&lt;ShapeTextInfo&gt;&lt;TableIndex row=&quot;-1&quot; col=&quot;-1&quot;&gt;&lt;linesCount val=&quot;3&quot; /&gt;&lt;lineCharCount val=&quot;96&quot; /&gt;&lt;lineCharCount val=&quot;1&quot; /&gt;&lt;lineCharCount val=&quot;163&quot; /&gt;&lt;/TableIndex&gt;&lt;/ShapeTextInfo&gt;"/>
</p:tagLst>
</file>

<file path=ppt/tags/tag237.xml><?xml version="1.0" encoding="utf-8"?>
<p:tagLst xmlns:a="http://schemas.openxmlformats.org/drawingml/2006/main" xmlns:r="http://schemas.openxmlformats.org/officeDocument/2006/relationships" xmlns:p="http://schemas.openxmlformats.org/presentationml/2006/main">
  <p:tag name="PRESENTER_SHAPEINFO" val="&lt;ThreeDShapeInfo&gt;&lt;uuid val=&quot;{b30b0f20-c0ec-4f16-9edc-b530c9deb3b9}&quot; /&gt;&lt;isInvalidForFieldText val=&quot;0&quot; /&gt;&lt;Image&gt;&lt;filename val=&quot;E:\breeze\content\829238269\1703444997-1\input\breezo\data\asimages\{b30b0f20-c0ec-4f16-9edc-b530c9deb3b9}.png&quot; /&gt;&lt;left val=&quot;993&quot; /&gt;&lt;top val=&quot;630&quot; /&gt;&lt;width val=&quot;230&quot; /&gt;&lt;height val=&quot;40&quot; /&gt;&lt;hasText val=&quot;1&quot; /&gt;&lt;/Image&gt;&lt;/ThreeDShapeInfo&gt;"/>
</p:tagLst>
</file>

<file path=ppt/tags/tag238.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39.xml><?xml version="1.0" encoding="utf-8"?>
<p:tagLst xmlns:a="http://schemas.openxmlformats.org/drawingml/2006/main" xmlns:r="http://schemas.openxmlformats.org/officeDocument/2006/relationships" xmlns:p="http://schemas.openxmlformats.org/presentationml/2006/main">
  <p:tag name="PRESENTER_SHAPEINFO" val="&lt;ThreeDShapeInfo&gt;&lt;uuid val=&quot;{18e5ec28-cb74-4bb6-b0a1-91c917c8aa3f}&quot; /&gt;&lt;isInvalidForFieldText val=&quot;0&quot; /&gt;&lt;Image&gt;&lt;filename val=&quot;E:\breeze\content\829238269\1703444997-1\input\breezo\data\asimages\{18e5ec28-cb74-4bb6-b0a1-91c917c8aa3f}.png&quot; /&gt;&lt;left val=&quot;150&quot; /&gt;&lt;top val=&quot;243&quot; /&gt;&lt;width val=&quot;37&quot; /&gt;&lt;height val=&quot;57&quot; /&gt;&lt;hasText val=&quot;1&quot; /&gt;&lt;/Image&gt;&lt;/ThreeDShapeInfo&gt;"/>
  <p:tag name="PRESENTER_SHAPETEXTINFO" val="&lt;ShapeTextInfo&gt;&lt;TableIndex row=&quot;-1&quot; col=&quot;-1&quot;&gt;&lt;linesCount val=&quot;1&quot; /&gt;&lt;lineCharCount val=&quot;1&quot; /&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240.xml><?xml version="1.0" encoding="utf-8"?>
<p:tagLst xmlns:a="http://schemas.openxmlformats.org/drawingml/2006/main" xmlns:r="http://schemas.openxmlformats.org/officeDocument/2006/relationships" xmlns:p="http://schemas.openxmlformats.org/presentationml/2006/main">
  <p:tag name="PRESENTER_SHAPEINFO" val="&lt;ThreeDShapeInfo&gt;&lt;uuid val=&quot;{282f1897-c0a6-4524-a711-6ddeefec79d9}&quot; /&gt;&lt;isInvalidForFieldText val=&quot;0&quot; /&gt;&lt;Image&gt;&lt;filename val=&quot;E:\breeze\content\829238269\1703444997-1\input\breezo\data\asimages\{282f1897-c0a6-4524-a711-6ddeefec79d9}.png&quot; /&gt;&lt;left val=&quot;146&quot; /&gt;&lt;top val=&quot;320&quot; /&gt;&lt;width val=&quot;137&quot; /&gt;&lt;height val=&quot;100&quot; /&gt;&lt;hasText val=&quot;1&quot; /&gt;&lt;/Image&gt;&lt;/ThreeDShapeInfo&gt;"/>
  <p:tag name="PRESENTER_SHAPETEXTINFO" val="&lt;ShapeTextInfo&gt;&lt;TableIndex row=&quot;-1&quot; col=&quot;-1&quot;&gt;&lt;linesCount val=&quot;2&quot; /&gt;&lt;lineCharCount val=&quot;12&quot; /&gt;&lt;lineCharCount val=&quot;17&quot; /&gt;&lt;/TableIndex&gt;&lt;/ShapeTextInfo&gt;"/>
</p:tagLst>
</file>

<file path=ppt/tags/tag241.xml><?xml version="1.0" encoding="utf-8"?>
<p:tagLst xmlns:a="http://schemas.openxmlformats.org/drawingml/2006/main" xmlns:r="http://schemas.openxmlformats.org/officeDocument/2006/relationships" xmlns:p="http://schemas.openxmlformats.org/presentationml/2006/main">
  <p:tag name="PRESENTER_SHAPEINFO" val="&lt;ThreeDShapeInfo&gt;&lt;uuid val=&quot;{a4b46f3b-d1ff-4b53-bcf7-44f748c6101a}&quot; /&gt;&lt;isInvalidForFieldText val=&quot;0&quot; /&gt;&lt;Image&gt;&lt;filename val=&quot;E:\breeze\content\829238269\1703444997-1\input\breezo\data\asimages\{a4b46f3b-d1ff-4b53-bcf7-44f748c6101a}.png&quot; /&gt;&lt;left val=&quot;316&quot; /&gt;&lt;top val=&quot;243&quot; /&gt;&lt;width val=&quot;40&quot; /&gt;&lt;height val=&quot;57&quot; /&gt;&lt;hasText val=&quot;1&quot; /&gt;&lt;/Image&gt;&lt;/ThreeDShapeInfo&gt;"/>
  <p:tag name="PRESENTER_SHAPETEXTINFO" val="&lt;ShapeTextInfo&gt;&lt;TableIndex row=&quot;-1&quot; col=&quot;-1&quot;&gt;&lt;linesCount val=&quot;1&quot; /&gt;&lt;lineCharCount val=&quot;1&quot; /&gt;&lt;/TableIndex&gt;&lt;/ShapeTextInfo&gt;"/>
</p:tagLst>
</file>

<file path=ppt/tags/tag242.xml><?xml version="1.0" encoding="utf-8"?>
<p:tagLst xmlns:a="http://schemas.openxmlformats.org/drawingml/2006/main" xmlns:r="http://schemas.openxmlformats.org/officeDocument/2006/relationships" xmlns:p="http://schemas.openxmlformats.org/presentationml/2006/main">
  <p:tag name="PRESENTER_SHAPEINFO" val="&lt;ThreeDShapeInfo&gt;&lt;uuid val=&quot;{917679e6-8966-4dc6-99ac-1247c38744ee}&quot; /&gt;&lt;isInvalidForFieldText val=&quot;0&quot; /&gt;&lt;Image&gt;&lt;filename val=&quot;E:\breeze\content\829238269\1703444997-1\input\breezo\data\asimages\{917679e6-8966-4dc6-99ac-1247c38744ee}.png&quot; /&gt;&lt;left val=&quot;316&quot; /&gt;&lt;top val=&quot;320&quot; /&gt;&lt;width val=&quot;153&quot; /&gt;&lt;height val=&quot;180&quot; /&gt;&lt;hasText val=&quot;1&quot; /&gt;&lt;/Image&gt;&lt;/ThreeDShapeInfo&gt;"/>
  <p:tag name="PRESENTER_SHAPETEXTINFO" val="&lt;ShapeTextInfo&gt;&lt;TableIndex row=&quot;-1&quot; col=&quot;-1&quot;&gt;&lt;linesCount val=&quot;2&quot; /&gt;&lt;lineCharCount val=&quot;40&quot; /&gt;&lt;lineCharCount val=&quot;19&quot; /&gt;&lt;/TableIndex&gt;&lt;/ShapeTextInfo&gt;"/>
</p:tagLst>
</file>

<file path=ppt/tags/tag243.xml><?xml version="1.0" encoding="utf-8"?>
<p:tagLst xmlns:a="http://schemas.openxmlformats.org/drawingml/2006/main" xmlns:r="http://schemas.openxmlformats.org/officeDocument/2006/relationships" xmlns:p="http://schemas.openxmlformats.org/presentationml/2006/main">
  <p:tag name="PRESENTER_SHAPEINFO" val="&lt;ThreeDShapeInfo&gt;&lt;uuid val=&quot;{6b37094c-3709-4d12-9df7-bbc7a48ed40d}&quot; /&gt;&lt;isInvalidForFieldText val=&quot;0&quot; /&gt;&lt;Image&gt;&lt;filename val=&quot;E:\breeze\content\829238269\1703444997-1\input\breezo\data\asimages\{6b37094c-3709-4d12-9df7-bbc7a48ed40d}.png&quot; /&gt;&lt;left val=&quot;490&quot; /&gt;&lt;top val=&quot;320&quot; /&gt;&lt;width val=&quot;143&quot; /&gt;&lt;height val=&quot;97&quot; /&gt;&lt;hasText val=&quot;1&quot; /&gt;&lt;/Image&gt;&lt;/ThreeDShapeInfo&gt;"/>
  <p:tag name="PRESENTER_SHAPETEXTINFO" val="&lt;ShapeTextInfo&gt;&lt;TableIndex row=&quot;-1&quot; col=&quot;-1&quot;&gt;&lt;linesCount val=&quot;2&quot; /&gt;&lt;lineCharCount val=&quot;8&quot; /&gt;&lt;lineCharCount val=&quot;23&quot; /&gt;&lt;/TableIndex&gt;&lt;/ShapeTextInfo&gt;"/>
</p:tagLst>
</file>

<file path=ppt/tags/tag244.xml><?xml version="1.0" encoding="utf-8"?>
<p:tagLst xmlns:a="http://schemas.openxmlformats.org/drawingml/2006/main" xmlns:r="http://schemas.openxmlformats.org/officeDocument/2006/relationships" xmlns:p="http://schemas.openxmlformats.org/presentationml/2006/main">
  <p:tag name="PRESENTER_SHAPEINFO" val="&lt;ThreeDShapeInfo&gt;&lt;uuid val=&quot;{0e568bb0-d9de-4ba7-9539-fa52f637b690}&quot; /&gt;&lt;isInvalidForFieldText val=&quot;0&quot; /&gt;&lt;Image&gt;&lt;filename val=&quot;E:\breeze\content\829238269\1703444997-1\input\breezo\data\asimages\{0e568bb0-d9de-4ba7-9539-fa52f637b690}.png&quot; /&gt;&lt;left val=&quot;663&quot; /&gt;&lt;top val=&quot;320&quot; /&gt;&lt;width val=&quot;140&quot; /&gt;&lt;height val=&quot;123&quot; /&gt;&lt;hasText val=&quot;1&quot; /&gt;&lt;/Image&gt;&lt;/ThreeDShapeInfo&gt;"/>
  <p:tag name="PRESENTER_SHAPETEXTINFO" val="&lt;ShapeTextInfo&gt;&lt;TableIndex row=&quot;-1&quot; col=&quot;-1&quot;&gt;&lt;linesCount val=&quot;2&quot; /&gt;&lt;lineCharCount val=&quot;19&quot; /&gt;&lt;lineCharCount val=&quot;25&quot; /&gt;&lt;/TableIndex&gt;&lt;/ShapeTextInfo&gt;"/>
</p:tagLst>
</file>

<file path=ppt/tags/tag245.xml><?xml version="1.0" encoding="utf-8"?>
<p:tagLst xmlns:a="http://schemas.openxmlformats.org/drawingml/2006/main" xmlns:r="http://schemas.openxmlformats.org/officeDocument/2006/relationships" xmlns:p="http://schemas.openxmlformats.org/presentationml/2006/main">
  <p:tag name="PRESENTER_SHAPEINFO" val="&lt;ThreeDShapeInfo&gt;&lt;uuid val=&quot;{f1993b10-5b45-4312-84c7-cb33bf420b45}&quot; /&gt;&lt;isInvalidForFieldText val=&quot;0&quot; /&gt;&lt;Image&gt;&lt;filename val=&quot;E:\breeze\content\829238269\1703444997-1\input\breezo\data\asimages\{f1993b10-5b45-4312-84c7-cb33bf420b45}.png&quot; /&gt;&lt;left val=&quot;840&quot; /&gt;&lt;top val=&quot;320&quot; /&gt;&lt;width val=&quot;123&quot; /&gt;&lt;height val=&quot;127&quot; /&gt;&lt;hasText val=&quot;1&quot; /&gt;&lt;/Image&gt;&lt;/ThreeDShapeInfo&gt;"/>
  <p:tag name="PRESENTER_SHAPETEXTINFO" val="&lt;ShapeTextInfo&gt;&lt;TableIndex row=&quot;-1&quot; col=&quot;-1&quot;&gt;&lt;linesCount val=&quot;2&quot; /&gt;&lt;lineCharCount val=&quot;13&quot; /&gt;&lt;lineCharCount val=&quot;15&quot; /&gt;&lt;/TableIndex&gt;&lt;/ShapeTextInfo&gt;"/>
</p:tagLst>
</file>

<file path=ppt/tags/tag246.xml><?xml version="1.0" encoding="utf-8"?>
<p:tagLst xmlns:a="http://schemas.openxmlformats.org/drawingml/2006/main" xmlns:r="http://schemas.openxmlformats.org/officeDocument/2006/relationships" xmlns:p="http://schemas.openxmlformats.org/presentationml/2006/main">
  <p:tag name="PRESENTER_SHAPEINFO" val="&lt;ThreeDShapeInfo&gt;&lt;uuid val=&quot;{41e6236f-7ec2-4db1-b08e-4902d545b1ab}&quot; /&gt;&lt;isInvalidForFieldText val=&quot;0&quot; /&gt;&lt;Image&gt;&lt;filename val=&quot;E:\breeze\content\829238269\1703444997-1\input\breezo\data\asimages\{41e6236f-7ec2-4db1-b08e-4902d545b1ab}.png&quot; /&gt;&lt;left val=&quot;490&quot; /&gt;&lt;top val=&quot;243&quot; /&gt;&lt;width val=&quot;40&quot; /&gt;&lt;height val=&quot;57&quot; /&gt;&lt;hasText val=&quot;1&quot; /&gt;&lt;/Image&gt;&lt;/ThreeDShapeInfo&gt;"/>
  <p:tag name="PRESENTER_SHAPETEXTINFO" val="&lt;ShapeTextInfo&gt;&lt;TableIndex row=&quot;-1&quot; col=&quot;-1&quot;&gt;&lt;linesCount val=&quot;1&quot; /&gt;&lt;lineCharCount val=&quot;1&quot; /&gt;&lt;/TableIndex&gt;&lt;/ShapeTextInfo&gt;"/>
</p:tagLst>
</file>

<file path=ppt/tags/tag247.xml><?xml version="1.0" encoding="utf-8"?>
<p:tagLst xmlns:a="http://schemas.openxmlformats.org/drawingml/2006/main" xmlns:r="http://schemas.openxmlformats.org/officeDocument/2006/relationships" xmlns:p="http://schemas.openxmlformats.org/presentationml/2006/main">
  <p:tag name="PRESENTER_SHAPEINFO" val="&lt;ThreeDShapeInfo&gt;&lt;uuid val=&quot;{62201a4d-959a-4845-ad03-f58ac7d0918c}&quot; /&gt;&lt;isInvalidForFieldText val=&quot;0&quot; /&gt;&lt;Image&gt;&lt;filename val=&quot;E:\breeze\content\829238269\1703444997-1\input\breezo\data\asimages\{62201a4d-959a-4845-ad03-f58ac7d0918c}.png&quot; /&gt;&lt;left val=&quot;660&quot; /&gt;&lt;top val=&quot;243&quot; /&gt;&lt;width val=&quot;43&quot; /&gt;&lt;height val=&quot;57&quot; /&gt;&lt;hasText val=&quot;1&quot; /&gt;&lt;/Image&gt;&lt;/ThreeDShapeInfo&gt;"/>
  <p:tag name="PRESENTER_SHAPETEXTINFO" val="&lt;ShapeTextInfo&gt;&lt;TableIndex row=&quot;-1&quot; col=&quot;-1&quot;&gt;&lt;linesCount val=&quot;1&quot; /&gt;&lt;lineCharCount val=&quot;1&quot; /&gt;&lt;/TableIndex&gt;&lt;/ShapeTextInfo&gt;"/>
</p:tagLst>
</file>

<file path=ppt/tags/tag248.xml><?xml version="1.0" encoding="utf-8"?>
<p:tagLst xmlns:a="http://schemas.openxmlformats.org/drawingml/2006/main" xmlns:r="http://schemas.openxmlformats.org/officeDocument/2006/relationships" xmlns:p="http://schemas.openxmlformats.org/presentationml/2006/main">
  <p:tag name="PRESENTER_SHAPEINFO" val="&lt;ThreeDShapeInfo&gt;&lt;uuid val=&quot;{242fe24d-401e-4d9a-9beb-8f545d97f8f7}&quot; /&gt;&lt;isInvalidForFieldText val=&quot;0&quot; /&gt;&lt;Image&gt;&lt;filename val=&quot;E:\breeze\content\829238269\1703444997-1\input\breezo\data\asimages\{242fe24d-401e-4d9a-9beb-8f545d97f8f7}.png&quot; /&gt;&lt;left val=&quot;840&quot; /&gt;&lt;top val=&quot;243&quot; /&gt;&lt;width val=&quot;37&quot; /&gt;&lt;height val=&quot;57&quot; /&gt;&lt;hasText val=&quot;1&quot; /&gt;&lt;/Image&gt;&lt;/ThreeDShapeInfo&gt;"/>
  <p:tag name="PRESENTER_SHAPETEXTINFO" val="&lt;ShapeTextInfo&gt;&lt;TableIndex row=&quot;-1&quot; col=&quot;-1&quot;&gt;&lt;linesCount val=&quot;1&quot; /&gt;&lt;lineCharCount val=&quot;1&quot; /&gt;&lt;/TableIndex&gt;&lt;/ShapeTextInfo&gt;"/>
</p:tagLst>
</file>

<file path=ppt/tags/tag249.xml><?xml version="1.0" encoding="utf-8"?>
<p:tagLst xmlns:a="http://schemas.openxmlformats.org/drawingml/2006/main" xmlns:r="http://schemas.openxmlformats.org/officeDocument/2006/relationships" xmlns:p="http://schemas.openxmlformats.org/presentationml/2006/main">
  <p:tag name="PRESENTER_SHAPEINFO" val="&lt;ThreeDShapeInfo&gt;&lt;uuid val=&quot;{0f47aa82-2568-4a0c-88f3-8daab167539d}&quot; /&gt;&lt;isInvalidForFieldText val=&quot;0&quot; /&gt;&lt;Image&gt;&lt;filename val=&quot;E:\breeze\content\829238269\1703444997-1\input\breezo\data\asimages\{0f47aa82-2568-4a0c-88f3-8daab167539d}.png&quot; /&gt;&lt;left val=&quot;993&quot; /&gt;&lt;top val=&quot;630&quot; /&gt;&lt;width val=&quot;230&quot; /&gt;&lt;height val=&quot;40&quot; /&gt;&lt;hasText val=&quot;1&quot; /&gt;&lt;/Image&gt;&lt;/ThreeDShape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4&quot; /&gt;&lt;/TableIndex&gt;&lt;/ShapeTextInfo&gt;"/>
</p:tagLst>
</file>

<file path=ppt/tags/tag250.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51.xml><?xml version="1.0" encoding="utf-8"?>
<p:tagLst xmlns:a="http://schemas.openxmlformats.org/drawingml/2006/main" xmlns:r="http://schemas.openxmlformats.org/officeDocument/2006/relationships" xmlns:p="http://schemas.openxmlformats.org/presentationml/2006/main">
  <p:tag name="PRESENTER_SHAPEINFO" val="&lt;ThreeDShapeInfo&gt;&lt;uuid val=&quot;{d4a952a9-d061-47b3-bc42-e6f4cb1c02db}&quot; /&gt;&lt;isInvalidForFieldText val=&quot;0&quot; /&gt;&lt;Image&gt;&lt;filename val=&quot;E:\breeze\content\829238269\1703444997-1\input\breezo\data\asimages\{d4a952a9-d061-47b3-bc42-e6f4cb1c02db}.png&quot; /&gt;&lt;left val=&quot;156&quot; /&gt;&lt;top val=&quot;436&quot; /&gt;&lt;width val=&quot;317&quot; /&gt;&lt;height val=&quot;50&quot; /&gt;&lt;hasText val=&quot;1&quot; /&gt;&lt;/Image&gt;&lt;/ThreeDShapeInfo&gt;"/>
  <p:tag name="PRESENTER_SHAPETEXTINFO" val="&lt;ShapeTextInfo&gt;&lt;TableIndex row=&quot;-1&quot; col=&quot;-1&quot;&gt;&lt;linesCount val=&quot;1&quot; /&gt;&lt;lineCharCount val=&quot;10&quot; /&gt;&lt;/TableIndex&gt;&lt;/ShapeTextInfo&gt;"/>
</p:tagLst>
</file>

<file path=ppt/tags/tag252.xml><?xml version="1.0" encoding="utf-8"?>
<p:tagLst xmlns:a="http://schemas.openxmlformats.org/drawingml/2006/main" xmlns:r="http://schemas.openxmlformats.org/officeDocument/2006/relationships" xmlns:p="http://schemas.openxmlformats.org/presentationml/2006/main">
  <p:tag name="PRESENTER_SHAPEINFO" val="&lt;ThreeDShapeInfo&gt;&lt;uuid val=&quot;{f3458c2b-a9cb-45bf-91dd-0730b03466aa}&quot; /&gt;&lt;isInvalidForFieldText val=&quot;0&quot; /&gt;&lt;Image&gt;&lt;filename val=&quot;E:\breeze\content\829238269\1703444997-1\input\breezo\data\asimages\{f3458c2b-a9cb-45bf-91dd-0730b03466aa}.png&quot; /&gt;&lt;left val=&quot;160&quot; /&gt;&lt;top val=&quot;120&quot; /&gt;&lt;width val=&quot;113&quot; /&gt;&lt;height val=&quot;183&quot; /&gt;&lt;hasText val=&quot;1&quot; /&gt;&lt;/Image&gt;&lt;/ThreeDShapeInfo&gt;"/>
  <p:tag name="PRESENTER_SHAPETEXTINFO" val="&lt;ShapeTextInfo&gt;&lt;TableIndex row=&quot;-1&quot; col=&quot;-1&quot;&gt;&lt;linesCount val=&quot;1&quot; /&gt;&lt;lineCharCount val=&quot;1&quot; /&gt;&lt;/TableIndex&gt;&lt;/ShapeTextInfo&gt;"/>
</p:tagLst>
</file>

<file path=ppt/tags/tag253.xml><?xml version="1.0" encoding="utf-8"?>
<p:tagLst xmlns:a="http://schemas.openxmlformats.org/drawingml/2006/main" xmlns:r="http://schemas.openxmlformats.org/officeDocument/2006/relationships" xmlns:p="http://schemas.openxmlformats.org/presentationml/2006/main">
  <p:tag name="PRESENTER_SHAPEINFO" val="&lt;ThreeDShapeInfo&gt;&lt;uuid val=&quot;{4ca10978-587a-4212-9a96-be5e5d58edae}&quot; /&gt;&lt;isInvalidForFieldText val=&quot;0&quot; /&gt;&lt;Image&gt;&lt;filename val=&quot;E:\breeze\content\829238269\1703444997-1\input\breezo\data\asimages\{4ca10978-587a-4212-9a96-be5e5d58edae}.png&quot; /&gt;&lt;left val=&quot;36&quot; /&gt;&lt;top val=&quot;693&quot; /&gt;&lt;width val=&quot;10&quot; /&gt;&lt;height val=&quot;13&quot; /&gt;&lt;hasText val=&quot;1&quot; /&gt;&lt;/Image&gt;&lt;/ThreeDShapeInfo&gt;"/>
  <p:tag name="PRESENTER_SHAPETEXTINFO" val="&lt;ShapeTextInfo&gt;&lt;TableIndex row=&quot;-1&quot; col=&quot;-1&quot;&gt;&lt;linesCount val=&quot;1&quot; /&gt;&lt;lineCharCount val=&quot;1&quot; /&gt;&lt;/TableIndex&gt;&lt;/ShapeTextInfo&gt;"/>
</p:tagLst>
</file>

<file path=ppt/tags/tag254.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55.xml><?xml version="1.0" encoding="utf-8"?>
<p:tagLst xmlns:a="http://schemas.openxmlformats.org/drawingml/2006/main" xmlns:r="http://schemas.openxmlformats.org/officeDocument/2006/relationships" xmlns:p="http://schemas.openxmlformats.org/presentationml/2006/main">
  <p:tag name="PRESENTER_SHAPEINFO" val="&lt;ThreeDShapeInfo&gt;&lt;uuid val=&quot;{15231218-a2a4-495b-8b89-7fadb299575c}&quot; /&gt;&lt;isInvalidForFieldText val=&quot;0&quot; /&gt;&lt;Image&gt;&lt;filename val=&quot;E:\breeze\content\829238269\1703444997-1\input\breezo\data\asimages\{15231218-a2a4-495b-8b89-7fadb299575c}.png&quot; /&gt;&lt;left val=&quot;36&quot; /&gt;&lt;top val=&quot;693&quot; /&gt;&lt;width val=&quot;10&quot; /&gt;&lt;height val=&quot;13&quot; /&gt;&lt;hasText val=&quot;1&quot; /&gt;&lt;/Image&gt;&lt;/ThreeDShapeInfo&gt;"/>
  <p:tag name="PRESENTER_SHAPETEXTINFO" val="&lt;ShapeTextInfo&gt;&lt;TableIndex row=&quot;-1&quot; col=&quot;-1&quot;&gt;&lt;linesCount val=&quot;1&quot; /&gt;&lt;lineCharCount val=&quot;1&quot; /&gt;&lt;/TableIndex&gt;&lt;/ShapeTextInfo&gt;"/>
</p:tagLst>
</file>

<file path=ppt/tags/tag256.xml><?xml version="1.0" encoding="utf-8"?>
<p:tagLst xmlns:a="http://schemas.openxmlformats.org/drawingml/2006/main" xmlns:r="http://schemas.openxmlformats.org/officeDocument/2006/relationships" xmlns:p="http://schemas.openxmlformats.org/presentationml/2006/main">
  <p:tag name="PRESENTER_SHAPEINFO" val="&lt;ThreeDShapeInfo&gt;&lt;uuid val=&quot;{9f7333f4-ba31-4f80-a73a-ea455e1c58f3}&quot; /&gt;&lt;isInvalidForFieldText val=&quot;0&quot; /&gt;&lt;Image&gt;&lt;filename val=&quot;E:\breeze\content\829238269\1703444997-1\input\breezo\data\asimages\{9f7333f4-ba31-4f80-a73a-ea455e1c58f3}.png&quot; /&gt;&lt;left val=&quot;133&quot; /&gt;&lt;top val=&quot;80&quot; /&gt;&lt;width val=&quot;357&quot; /&gt;&lt;height val=&quot;563&quot; /&gt;&lt;hasText val=&quot;1&quot; /&gt;&lt;/Image&gt;&lt;/ThreeDShapeInfo&gt;"/>
  <p:tag name="PRESENTER_SHAPETEXTINFO" val="&lt;ShapeTextInfo&gt;&lt;TableIndex row=&quot;-1&quot; col=&quot;-1&quot;&gt;&lt;linesCount val=&quot;6&quot; /&gt;&lt;lineCharCount val=&quot;25&quot; /&gt;&lt;lineCharCount val=&quot;1&quot; /&gt;&lt;lineCharCount val=&quot;1&quot; /&gt;&lt;lineCharCount val=&quot;30&quot; /&gt;&lt;lineCharCount val=&quot;28&quot; /&gt;&lt;lineCharCount val=&quot;1&quot; /&gt;&lt;/TableIndex&gt;&lt;/ShapeTextInfo&gt;"/>
</p:tagLst>
</file>

<file path=ppt/tags/tag257.xml><?xml version="1.0" encoding="utf-8"?>
<p:tagLst xmlns:a="http://schemas.openxmlformats.org/drawingml/2006/main" xmlns:r="http://schemas.openxmlformats.org/officeDocument/2006/relationships" xmlns:p="http://schemas.openxmlformats.org/presentationml/2006/main">
  <p:tag name="PRESENTER_SHAPEINFO" val="&lt;ThreeDShapeInfo&gt;&lt;uuid val=&quot;{c73e1dd5-df6d-4a2c-a471-644035eea538}&quot; /&gt;&lt;isInvalidForFieldText val=&quot;0&quot; /&gt;&lt;Image&gt;&lt;filename val=&quot;E:\breeze\content\829238269\1703444997-1\input\breezo\data\asimages\{c73e1dd5-df6d-4a2c-a471-644035eea538}.png&quot; /&gt;&lt;left val=&quot;993&quot; /&gt;&lt;top val=&quot;630&quot; /&gt;&lt;width val=&quot;230&quot; /&gt;&lt;height val=&quot;40&quot; /&gt;&lt;hasText val=&quot;1&quot; /&gt;&lt;/Image&gt;&lt;/ThreeDShapeInfo&gt;"/>
</p:tagLst>
</file>

<file path=ppt/tags/tag258.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59.xml><?xml version="1.0" encoding="utf-8"?>
<p:tagLst xmlns:a="http://schemas.openxmlformats.org/drawingml/2006/main" xmlns:r="http://schemas.openxmlformats.org/officeDocument/2006/relationships" xmlns:p="http://schemas.openxmlformats.org/presentationml/2006/main">
  <p:tag name="PRESENTER_SHAPEINFO" val="&lt;ThreeDShapeInfo&gt;&lt;uuid val=&quot;{13b248cc-5d6b-41f2-a7e2-16eba59dea44}&quot; /&gt;&lt;isInvalidForFieldText val=&quot;0&quot; /&gt;&lt;Image&gt;&lt;filename val=&quot;E:\breeze\content\829238269\1703444997-1\input\breezo\data\asimages\{13b248cc-5d6b-41f2-a7e2-16eba59dea44}.png&quot; /&gt;&lt;left val=&quot;156&quot; /&gt;&lt;top val=&quot;183&quot; /&gt;&lt;width val=&quot;1013&quot; /&gt;&lt;height val=&quot;310&quot; /&gt;&lt;hasText val=&quot;1&quot; /&gt;&lt;/Image&gt;&lt;/ThreeDShapeInfo&gt;"/>
  <p:tag name="PRESENTER_SHAPETEXTINFO" val="&lt;ShapeTextInfo&gt;&lt;TableIndex row=&quot;-1&quot; col=&quot;-1&quot;&gt;&lt;linesCount val=&quot;7&quot; /&gt;&lt;lineCharCount val=&quot;56&quot; /&gt;&lt;lineCharCount val=&quot;1&quot; /&gt;&lt;lineCharCount val=&quot;65&quot; /&gt;&lt;lineCharCount val=&quot;1&quot; /&gt;&lt;lineCharCount val=&quot;51&quot; /&gt;&lt;lineCharCount val=&quot;1&quot; /&gt;&lt;lineCharCount val=&quot;149&quot; /&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PRESENTER_SHAPEINFO" val="&lt;ThreeDShapeInfo&gt;&lt;uuid val=&quot;{f720c33c-f9f7-464c-bb00-6c8007c93e37}&quot; /&gt;&lt;isInvalidForFieldText val=&quot;0&quot; /&gt;&lt;Image&gt;&lt;filename val=&quot;E:\breeze\content\829238269\1703444997-1\input\breezo\data\asimages\{f720c33c-f9f7-464c-bb00-6c8007c93e37}.jpg&quot; /&gt;&lt;left val=&quot;40&quot; /&gt;&lt;top val=&quot;33&quot; /&gt;&lt;width val=&quot;1197&quot; /&gt;&lt;height val=&quot;640&quot; /&gt;&lt;hasText val=&quot;1&quot; /&gt;&lt;/Image&gt;&lt;/ThreeDShapeInfo&gt;"/>
</p:tagLst>
</file>

<file path=ppt/tags/tag260.xml><?xml version="1.0" encoding="utf-8"?>
<p:tagLst xmlns:a="http://schemas.openxmlformats.org/drawingml/2006/main" xmlns:r="http://schemas.openxmlformats.org/officeDocument/2006/relationships" xmlns:p="http://schemas.openxmlformats.org/presentationml/2006/main">
  <p:tag name="PRESENTER_SHAPEINFO" val="&lt;ThreeDShapeInfo&gt;&lt;uuid val=&quot;{5a0d97d7-132b-4847-9d36-ed06cb7bc1bb}&quot; /&gt;&lt;isInvalidForFieldText val=&quot;0&quot; /&gt;&lt;Image&gt;&lt;filename val=&quot;E:\breeze\content\829238269\1703444997-1\input\breezo\data\asimages\{5a0d97d7-132b-4847-9d36-ed06cb7bc1bb}.png&quot; /&gt;&lt;left val=&quot;156&quot; /&gt;&lt;top val=&quot;70&quot; /&gt;&lt;width val=&quot;497&quot; /&gt;&lt;height val=&quot;40&quot; /&gt;&lt;hasText val=&quot;1&quot; /&gt;&lt;/Image&gt;&lt;/ThreeDShapeInfo&gt;"/>
  <p:tag name="PRESENTER_SHAPETEXTINFO" val="&lt;ShapeTextInfo&gt;&lt;TableIndex row=&quot;-1&quot; col=&quot;-1&quot;&gt;&lt;linesCount val=&quot;1&quot; /&gt;&lt;lineCharCount val=&quot;24&quot; /&gt;&lt;/TableIndex&gt;&lt;/ShapeTextInfo&gt;"/>
</p:tagLst>
</file>

<file path=ppt/tags/tag261.xml><?xml version="1.0" encoding="utf-8"?>
<p:tagLst xmlns:a="http://schemas.openxmlformats.org/drawingml/2006/main" xmlns:r="http://schemas.openxmlformats.org/officeDocument/2006/relationships" xmlns:p="http://schemas.openxmlformats.org/presentationml/2006/main">
  <p:tag name="PRESENTER_SHAPEINFO" val="&lt;ThreeDShapeInfo&gt;&lt;uuid val=&quot;{cede8774-74e6-4653-bfa0-a164f1036c62}&quot; /&gt;&lt;isInvalidForFieldText val=&quot;0&quot; /&gt;&lt;Image&gt;&lt;filename val=&quot;E:\breeze\content\829238269\1703444997-1\input\breezo\data\asimages\{cede8774-74e6-4653-bfa0-a164f1036c62}.png&quot; /&gt;&lt;left val=&quot;36&quot; /&gt;&lt;top val=&quot;693&quot; /&gt;&lt;width val=&quot;10&quot; /&gt;&lt;height val=&quot;13&quot; /&gt;&lt;hasText val=&quot;1&quot; /&gt;&lt;/Image&gt;&lt;/ThreeDShapeInfo&gt;"/>
  <p:tag name="PRESENTER_SHAPETEXTINFO" val="&lt;ShapeTextInfo&gt;&lt;TableIndex row=&quot;-1&quot; col=&quot;-1&quot;&gt;&lt;linesCount val=&quot;1&quot; /&gt;&lt;lineCharCount val=&quot;1&quot; /&gt;&lt;/TableIndex&gt;&lt;/ShapeTextInfo&gt;"/>
</p:tagLst>
</file>

<file path=ppt/tags/tag262.xml><?xml version="1.0" encoding="utf-8"?>
<p:tagLst xmlns:a="http://schemas.openxmlformats.org/drawingml/2006/main" xmlns:r="http://schemas.openxmlformats.org/officeDocument/2006/relationships" xmlns:p="http://schemas.openxmlformats.org/presentationml/2006/main">
  <p:tag name="PRESENTER_SHAPEINFO" val="&lt;ThreeDShapeInfo&gt;&lt;uuid val=&quot;{259abec2-eccb-44d9-ac09-bb1d62ae0350}&quot; /&gt;&lt;isInvalidForFieldText val=&quot;0&quot; /&gt;&lt;Image&gt;&lt;filename val=&quot;E:\breeze\content\829238269\1703444997-1\input\breezo\data\asimages\{259abec2-eccb-44d9-ac09-bb1d62ae0350}.png&quot; /&gt;&lt;left val=&quot;993&quot; /&gt;&lt;top val=&quot;630&quot; /&gt;&lt;width val=&quot;230&quot; /&gt;&lt;height val=&quot;40&quot; /&gt;&lt;hasText val=&quot;1&quot; /&gt;&lt;/Image&gt;&lt;/ThreeDShapeInfo&gt;"/>
</p:tagLst>
</file>

<file path=ppt/tags/tag263.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64.xml><?xml version="1.0" encoding="utf-8"?>
<p:tagLst xmlns:a="http://schemas.openxmlformats.org/drawingml/2006/main" xmlns:r="http://schemas.openxmlformats.org/officeDocument/2006/relationships" xmlns:p="http://schemas.openxmlformats.org/presentationml/2006/main">
  <p:tag name="PRESENTER_SHAPEINFO" val="&lt;ThreeDShapeInfo&gt;&lt;uuid val=&quot;{e5d65bf8-68bb-4cc2-8dea-e8c358a6553d}&quot; /&gt;&lt;isInvalidForFieldText val=&quot;0&quot; /&gt;&lt;Image&gt;&lt;filename val=&quot;E:\breeze\content\829238269\1703444997-1\input\breezo\data\asimages\{e5d65bf8-68bb-4cc2-8dea-e8c358a6553d}.png&quot; /&gt;&lt;left val=&quot;153&quot; /&gt;&lt;top val=&quot;416&quot; /&gt;&lt;width val=&quot;1053&quot; /&gt;&lt;height val=&quot;170&quot; /&gt;&lt;hasText val=&quot;1&quot; /&gt;&lt;/Image&gt;&lt;/ThreeDShapeInfo&gt;"/>
  <p:tag name="PRESENTER_SHAPETEXTINFO" val="&lt;ShapeTextInfo&gt;&lt;TableIndex row=&quot;-1&quot; col=&quot;-1&quot;&gt;&lt;linesCount val=&quot;1&quot; /&gt;&lt;lineCharCount val=&quot;284&quot; /&gt;&lt;/TableIndex&gt;&lt;/ShapeTextInfo&gt;"/>
</p:tagLst>
</file>

<file path=ppt/tags/tag265.xml><?xml version="1.0" encoding="utf-8"?>
<p:tagLst xmlns:a="http://schemas.openxmlformats.org/drawingml/2006/main" xmlns:r="http://schemas.openxmlformats.org/officeDocument/2006/relationships" xmlns:p="http://schemas.openxmlformats.org/presentationml/2006/main">
  <p:tag name="PRESENTER_SHAPEINFO" val="&lt;ThreeDShapeInfo&gt;&lt;uuid val=&quot;{d20f3f15-f1c5-4424-8478-38e7366137c2}&quot; /&gt;&lt;isInvalidForFieldText val=&quot;0&quot; /&gt;&lt;Image&gt;&lt;filename val=&quot;E:\breeze\content\829238269\1703444997-1\input\breezo\data\asimages\{d20f3f15-f1c5-4424-8478-38e7366137c2}.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266.xml><?xml version="1.0" encoding="utf-8"?>
<p:tagLst xmlns:a="http://schemas.openxmlformats.org/drawingml/2006/main" xmlns:r="http://schemas.openxmlformats.org/officeDocument/2006/relationships" xmlns:p="http://schemas.openxmlformats.org/presentationml/2006/main">
  <p:tag name="PRESENTER_SHAPEINFO" val="&lt;ThreeDShapeInfo&gt;&lt;uuid val=&quot;{e7daddf6-e7b6-4fe6-8c2d-4e73aaa79564}&quot; /&gt;&lt;isInvalidForFieldText val=&quot;0&quot; /&gt;&lt;Image&gt;&lt;filename val=&quot;E:\breeze\content\829238269\1703444997-1\input\breezo\data\asimages\{e7daddf6-e7b6-4fe6-8c2d-4e73aaa79564}.png&quot; /&gt;&lt;left val=&quot;140&quot; /&gt;&lt;top val=&quot;143&quot; /&gt;&lt;width val=&quot;860&quot; /&gt;&lt;height val=&quot;197&quot; /&gt;&lt;hasText val=&quot;1&quot; /&gt;&lt;/Image&gt;&lt;/ThreeDShapeInfo&gt;"/>
  <p:tag name="PRESENTER_SHAPETEXTINFO" val="&lt;ShapeTextInfo&gt;&lt;TableIndex row=&quot;-1&quot; col=&quot;-1&quot;&gt;&lt;linesCount val=&quot;1&quot; /&gt;&lt;lineCharCount val=&quot;33&quot; /&gt;&lt;/TableIndex&gt;&lt;/ShapeTextInfo&gt;"/>
</p:tagLst>
</file>

<file path=ppt/tags/tag267.xml><?xml version="1.0" encoding="utf-8"?>
<p:tagLst xmlns:a="http://schemas.openxmlformats.org/drawingml/2006/main" xmlns:r="http://schemas.openxmlformats.org/officeDocument/2006/relationships" xmlns:p="http://schemas.openxmlformats.org/presentationml/2006/main">
  <p:tag name="PRESENTER_SHAPEINFO" val="&lt;ThreeDShapeInfo&gt;&lt;uuid val=&quot;{2ca6e624-b2fe-4f68-821e-f925a2160b7b}&quot; /&gt;&lt;isInvalidForFieldText val=&quot;0&quot; /&gt;&lt;Image&gt;&lt;filename val=&quot;E:\breeze\content\829238269\1703444997-1\input\breezo\data\asimages\{2ca6e624-b2fe-4f68-821e-f925a2160b7b}.png&quot; /&gt;&lt;left val=&quot;993&quot; /&gt;&lt;top val=&quot;630&quot; /&gt;&lt;width val=&quot;230&quot; /&gt;&lt;height val=&quot;40&quot; /&gt;&lt;hasText val=&quot;1&quot; /&gt;&lt;/Image&gt;&lt;/ThreeDShapeInfo&gt;"/>
</p:tagLst>
</file>

<file path=ppt/tags/tag268.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69.xml><?xml version="1.0" encoding="utf-8"?>
<p:tagLst xmlns:a="http://schemas.openxmlformats.org/drawingml/2006/main" xmlns:r="http://schemas.openxmlformats.org/officeDocument/2006/relationships" xmlns:p="http://schemas.openxmlformats.org/presentationml/2006/main">
  <p:tag name="PRESENTER_SHAPEINFO" val="&lt;ThreeDShapeInfo&gt;&lt;uuid val=&quot;{26324410-52f6-4745-ba75-b39bf3858fbf}&quot; /&gt;&lt;isInvalidForFieldText val=&quot;0&quot; /&gt;&lt;Image&gt;&lt;filename val=&quot;E:\breeze\content\829238269\1703444997-1\input\breezo\data\asimages\{26324410-52f6-4745-ba75-b39bf3858fbf}.png&quot; /&gt;&lt;left val=&quot;160&quot; /&gt;&lt;top val=&quot;240&quot; /&gt;&lt;width val=&quot;573&quot; /&gt;&lt;height val=&quot;250&quot; /&gt;&lt;hasText val=&quot;1&quot; /&gt;&lt;/Image&gt;&lt;/ThreeDShapeInfo&gt;"/>
  <p:tag name="PRESENTER_SHAPETEXTINFO" val="&lt;ShapeTextInfo&gt;&lt;TableIndex row=&quot;-1&quot; col=&quot;-1&quot;&gt;&lt;linesCount val=&quot;6&quot; /&gt;&lt;lineCharCount val=&quot;1&quot; /&gt;&lt;lineCharCount val=&quot;25&quot; /&gt;&lt;lineCharCount val=&quot;1&quot; /&gt;&lt;lineCharCount val=&quot;27&quot; /&gt;&lt;lineCharCount val=&quot;1&quot; /&gt;&lt;lineCharCount val=&quot;38&quot; /&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270.xml><?xml version="1.0" encoding="utf-8"?>
<p:tagLst xmlns:a="http://schemas.openxmlformats.org/drawingml/2006/main" xmlns:r="http://schemas.openxmlformats.org/officeDocument/2006/relationships" xmlns:p="http://schemas.openxmlformats.org/presentationml/2006/main">
  <p:tag name="PRESENTER_SHAPEINFO" val="&lt;ThreeDShapeInfo&gt;&lt;uuid val=&quot;{aafc03d3-a1cb-4d2d-9c22-fbddb5d83e31}&quot; /&gt;&lt;isInvalidForFieldText val=&quot;0&quot; /&gt;&lt;Image&gt;&lt;filename val=&quot;E:\breeze\content\829238269\1703444997-1\input\breezo\data\asimages\{aafc03d3-a1cb-4d2d-9c22-fbddb5d83e31}.png&quot; /&gt;&lt;left val=&quot;166&quot; /&gt;&lt;top val=&quot;70&quot; /&gt;&lt;width val=&quot;920&quot; /&gt;&lt;height val=&quot;47&quot; /&gt;&lt;hasText val=&quot;1&quot; /&gt;&lt;/Image&gt;&lt;/ThreeDShapeInfo&gt;"/>
  <p:tag name="PRESENTER_SHAPETEXTINFO" val="&lt;ShapeTextInfo&gt;&lt;TableIndex row=&quot;-1&quot; col=&quot;-1&quot;&gt;&lt;linesCount val=&quot;1&quot; /&gt;&lt;lineCharCount val=&quot;47&quot; /&gt;&lt;/TableIndex&gt;&lt;/ShapeTextInfo&gt;"/>
</p:tagLst>
</file>

<file path=ppt/tags/tag271.xml><?xml version="1.0" encoding="utf-8"?>
<p:tagLst xmlns:a="http://schemas.openxmlformats.org/drawingml/2006/main" xmlns:r="http://schemas.openxmlformats.org/officeDocument/2006/relationships" xmlns:p="http://schemas.openxmlformats.org/presentationml/2006/main">
  <p:tag name="PRESENTER_SHAPEINFO" val="&lt;ThreeDShapeInfo&gt;&lt;uuid val=&quot;{3eb2dcca-e32e-43f8-96d3-a3c91e91a227}&quot; /&gt;&lt;isInvalidForFieldText val=&quot;0&quot; /&gt;&lt;Image&gt;&lt;filename val=&quot;E:\breeze\content\829238269\1703444997-1\input\breezo\data\asimages\{3eb2dcca-e32e-43f8-96d3-a3c91e91a227}.png&quot; /&gt;&lt;left val=&quot;36&quot; /&gt;&lt;top val=&quot;693&quot; /&gt;&lt;width val=&quot;13&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272.xml><?xml version="1.0" encoding="utf-8"?>
<p:tagLst xmlns:a="http://schemas.openxmlformats.org/drawingml/2006/main" xmlns:r="http://schemas.openxmlformats.org/officeDocument/2006/relationships" xmlns:p="http://schemas.openxmlformats.org/presentationml/2006/main">
  <p:tag name="PRESENTER_SHAPEINFO" val="&lt;ThreeDShapeInfo&gt;&lt;uuid val=&quot;{64669a77-513e-4a50-936c-cd83010ceb93}&quot; /&gt;&lt;isInvalidForFieldText val=&quot;0&quot; /&gt;&lt;Image&gt;&lt;filename val=&quot;E:\breeze\content\829238269\1703444997-1\input\breezo\data\asimages\{64669a77-513e-4a50-936c-cd83010ceb93}.png&quot; /&gt;&lt;left val=&quot;993&quot; /&gt;&lt;top val=&quot;630&quot; /&gt;&lt;width val=&quot;230&quot; /&gt;&lt;height val=&quot;40&quot; /&gt;&lt;hasText val=&quot;1&quot; /&gt;&lt;/Image&gt;&lt;/ThreeDShapeInfo&gt;"/>
</p:tagLst>
</file>

<file path=ppt/tags/tag273.xml><?xml version="1.0" encoding="utf-8"?>
<p:tagLst xmlns:a="http://schemas.openxmlformats.org/drawingml/2006/main" xmlns:r="http://schemas.openxmlformats.org/officeDocument/2006/relationships" xmlns:p="http://schemas.openxmlformats.org/presentationml/2006/main">
  <p:tag name="PRESENTER_SHAPEINFO" val="&lt;ThreeDShapeInfo&gt;&lt;uuid val=&quot;{9b084a98-a18f-42d7-9498-d4fbdefd0916}&quot; /&gt;&lt;isInvalidForFieldText val=&quot;0&quot; /&gt;&lt;Image&gt;&lt;filename val=&quot;E:\breeze\content\829238269\1703444997-1\input\breezo\data\asimages\{9b084a98-a18f-42d7-9498-d4fbdefd0916}.png&quot; /&gt;&lt;left val=&quot;860&quot; /&gt;&lt;top val=&quot;133&quot; /&gt;&lt;width val=&quot;363&quot; /&gt;&lt;height val=&quot;467&quot; /&gt;&lt;hasText val=&quot;1&quot; /&gt;&lt;/Image&gt;&lt;/ThreeDShapeInfo&gt;"/>
</p:tagLst>
</file>

<file path=ppt/tags/tag274.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75.xml><?xml version="1.0" encoding="utf-8"?>
<p:tagLst xmlns:a="http://schemas.openxmlformats.org/drawingml/2006/main" xmlns:r="http://schemas.openxmlformats.org/officeDocument/2006/relationships" xmlns:p="http://schemas.openxmlformats.org/presentationml/2006/main">
  <p:tag name="PRESENTER_SHAPEINFO" val="&lt;ThreeDShapeInfo&gt;&lt;uuid val=&quot;{c8b4f7b4-16d1-4c06-b091-1c078bc438ab}&quot; /&gt;&lt;isInvalidForFieldText val=&quot;0&quot; /&gt;&lt;Image&gt;&lt;filename val=&quot;E:\breeze\content\829238269\1703444997-1\input\breezo\data\asimages\{c8b4f7b4-16d1-4c06-b091-1c078bc438ab}.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276.xml><?xml version="1.0" encoding="utf-8"?>
<p:tagLst xmlns:a="http://schemas.openxmlformats.org/drawingml/2006/main" xmlns:r="http://schemas.openxmlformats.org/officeDocument/2006/relationships" xmlns:p="http://schemas.openxmlformats.org/presentationml/2006/main">
  <p:tag name="PRESENTER_SHAPEINFO" val="&lt;ThreeDShapeInfo&gt;&lt;uuid val=&quot;{0c72cb4b-fc75-47fc-b0c4-b61105960485}&quot; /&gt;&lt;isInvalidForFieldText val=&quot;0&quot; /&gt;&lt;Image&gt;&lt;filename val=&quot;E:\breeze\content\829238269\1703444997-1\input\breezo\data\asimages\{0c72cb4b-fc75-47fc-b0c4-b61105960485}.png&quot; /&gt;&lt;left val=&quot;133&quot; /&gt;&lt;top val=&quot;80&quot; /&gt;&lt;width val=&quot;357&quot; /&gt;&lt;height val=&quot;563&quot; /&gt;&lt;hasText val=&quot;1&quot; /&gt;&lt;/Image&gt;&lt;/ThreeDShapeInfo&gt;"/>
  <p:tag name="PRESENTER_SHAPETEXTINFO" val="&lt;ShapeTextInfo&gt;&lt;TableIndex row=&quot;-1&quot; col=&quot;-1&quot;&gt;&lt;linesCount val=&quot;7&quot; /&gt;&lt;lineCharCount val=&quot;22&quot; /&gt;&lt;lineCharCount val=&quot;1&quot; /&gt;&lt;lineCharCount val=&quot;14&quot; /&gt;&lt;lineCharCount val=&quot;12&quot; /&gt;&lt;lineCharCount val=&quot;11&quot; /&gt;&lt;lineCharCount val=&quot;11&quot; /&gt;&lt;lineCharCount val=&quot;8&quot; /&gt;&lt;/TableIndex&gt;&lt;/ShapeTextInfo&gt;"/>
</p:tagLst>
</file>

<file path=ppt/tags/tag277.xml><?xml version="1.0" encoding="utf-8"?>
<p:tagLst xmlns:a="http://schemas.openxmlformats.org/drawingml/2006/main" xmlns:r="http://schemas.openxmlformats.org/officeDocument/2006/relationships" xmlns:p="http://schemas.openxmlformats.org/presentationml/2006/main">
  <p:tag name="PRESENTER_SHAPEINFO" val="&lt;ThreeDShapeInfo&gt;&lt;uuid val=&quot;{b1fba8aa-522b-49ff-9313-357b81a723a4}&quot; /&gt;&lt;isInvalidForFieldText val=&quot;0&quot; /&gt;&lt;Image&gt;&lt;filename val=&quot;E:\breeze\content\829238269\1703444997-1\input\breezo\data\asimages\{b1fba8aa-522b-49ff-9313-357b81a723a4}.png&quot; /&gt;&lt;left val=&quot;993&quot; /&gt;&lt;top val=&quot;630&quot; /&gt;&lt;width val=&quot;230&quot; /&gt;&lt;height val=&quot;40&quot; /&gt;&lt;hasText val=&quot;1&quot; /&gt;&lt;/Image&gt;&lt;/ThreeDShapeInfo&gt;"/>
</p:tagLst>
</file>

<file path=ppt/tags/tag278.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79.xml><?xml version="1.0" encoding="utf-8"?>
<p:tagLst xmlns:a="http://schemas.openxmlformats.org/drawingml/2006/main" xmlns:r="http://schemas.openxmlformats.org/officeDocument/2006/relationships" xmlns:p="http://schemas.openxmlformats.org/presentationml/2006/main">
  <p:tag name="PRESENTER_SHAPEINFO" val="&lt;ThreeDShapeInfo&gt;&lt;uuid val=&quot;{801e00ae-71f1-4117-9037-53a994272d3b}&quot; /&gt;&lt;isInvalidForFieldText val=&quot;0&quot; /&gt;&lt;Image&gt;&lt;filename val=&quot;E:\breeze\content\829238269\1703444997-1\input\breezo\data\asimages\{801e00ae-71f1-4117-9037-53a994272d3b}.png&quot; /&gt;&lt;left val=&quot;163&quot; /&gt;&lt;top val=&quot;126&quot; /&gt;&lt;width val=&quot;920&quot; /&gt;&lt;height val=&quot;133&quot; /&gt;&lt;hasText val=&quot;1&quot; /&gt;&lt;/Image&gt;&lt;/ThreeDShapeInfo&gt;"/>
  <p:tag name="PRESENTER_SHAPETEXTINFO" val="&lt;ShapeTextInfo&gt;&lt;TableIndex row=&quot;-1&quot; col=&quot;-1&quot;&gt;&lt;linesCount val=&quot;1&quot; /&gt;&lt;lineCharCount val=&quot;45&quot; /&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280.xml><?xml version="1.0" encoding="utf-8"?>
<p:tagLst xmlns:a="http://schemas.openxmlformats.org/drawingml/2006/main" xmlns:r="http://schemas.openxmlformats.org/officeDocument/2006/relationships" xmlns:p="http://schemas.openxmlformats.org/presentationml/2006/main">
  <p:tag name="PRESENTER_SHAPEINFO" val="&lt;ThreeDShapeInfo&gt;&lt;uuid val=&quot;{eedef5d2-676b-4515-a0cd-de8982d866d5}&quot; /&gt;&lt;isInvalidForFieldText val=&quot;0&quot; /&gt;&lt;Image&gt;&lt;filename val=&quot;E:\breeze\content\829238269\1703444997-1\input\breezo\data\asimages\{eedef5d2-676b-4515-a0cd-de8982d866d5}.png&quot; /&gt;&lt;left val=&quot;160&quot; /&gt;&lt;top val=&quot;346&quot; /&gt;&lt;width val=&quot;417&quot; /&gt;&lt;height val=&quot;253&quot; /&gt;&lt;hasText val=&quot;1&quot; /&gt;&lt;/Image&gt;&lt;/ThreeDShapeInfo&gt;"/>
  <p:tag name="PRESENTER_SHAPETEXTINFO" val="&lt;ShapeTextInfo&gt;&lt;TableIndex row=&quot;-1&quot; col=&quot;-1&quot;&gt;&lt;linesCount val=&quot;4&quot; /&gt;&lt;lineCharCount val=&quot;65&quot; /&gt;&lt;lineCharCount val=&quot;1&quot; /&gt;&lt;lineCharCount val=&quot;100&quot; /&gt;&lt;lineCharCount val=&quot;26&quot; /&gt;&lt;/TableIndex&gt;&lt;/ShapeTextInfo&gt;"/>
</p:tagLst>
</file>

<file path=ppt/tags/tag281.xml><?xml version="1.0" encoding="utf-8"?>
<p:tagLst xmlns:a="http://schemas.openxmlformats.org/drawingml/2006/main" xmlns:r="http://schemas.openxmlformats.org/officeDocument/2006/relationships" xmlns:p="http://schemas.openxmlformats.org/presentationml/2006/main">
  <p:tag name="PRESENTER_SHAPEINFO" val="&lt;ThreeDShapeInfo&gt;&lt;uuid val=&quot;{1a5c5e60-b474-4ca3-96a8-5ddd6fea6b37}&quot; /&gt;&lt;isInvalidForFieldText val=&quot;0&quot; /&gt;&lt;Image&gt;&lt;filename val=&quot;E:\breeze\content\829238269\1703444997-1\input\breezo\data\asimages\{1a5c5e60-b474-4ca3-96a8-5ddd6fea6b37}.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282.xml><?xml version="1.0" encoding="utf-8"?>
<p:tagLst xmlns:a="http://schemas.openxmlformats.org/drawingml/2006/main" xmlns:r="http://schemas.openxmlformats.org/officeDocument/2006/relationships" xmlns:p="http://schemas.openxmlformats.org/presentationml/2006/main">
  <p:tag name="PRESENTER_SHAPEINFO" val="&lt;ThreeDShapeInfo&gt;&lt;uuid val=&quot;{a47ed5af-cb25-4c5f-93e0-69cbf129244b}&quot; /&gt;&lt;isInvalidForFieldText val=&quot;0&quot; /&gt;&lt;Image&gt;&lt;filename val=&quot;E:\breeze\content\829238269\1703444997-1\input\breezo\data\asimages\{a47ed5af-cb25-4c5f-93e0-69cbf129244b}.png&quot; /&gt;&lt;left val=&quot;673&quot; /&gt;&lt;top val=&quot;346&quot; /&gt;&lt;width val=&quot;353&quot; /&gt;&lt;height val=&quot;233&quot; /&gt;&lt;hasText val=&quot;1&quot; /&gt;&lt;/Image&gt;&lt;/ThreeDShapeInfo&gt;"/>
  <p:tag name="PRESENTER_SHAPETEXTINFO" val="&lt;ShapeTextInfo&gt;&lt;TableIndex row=&quot;-1&quot; col=&quot;-1&quot;&gt;&lt;linesCount val=&quot;5&quot; /&gt;&lt;lineCharCount val=&quot;25&quot; /&gt;&lt;lineCharCount val=&quot;1&quot; /&gt;&lt;lineCharCount val=&quot;37&quot; /&gt;&lt;lineCharCount val=&quot;1&quot; /&gt;&lt;lineCharCount val=&quot;50&quot; /&gt;&lt;/TableIndex&gt;&lt;/ShapeTextInfo&gt;"/>
</p:tagLst>
</file>

<file path=ppt/tags/tag283.xml><?xml version="1.0" encoding="utf-8"?>
<p:tagLst xmlns:a="http://schemas.openxmlformats.org/drawingml/2006/main" xmlns:r="http://schemas.openxmlformats.org/officeDocument/2006/relationships" xmlns:p="http://schemas.openxmlformats.org/presentationml/2006/main">
  <p:tag name="PRESENTER_SHAPEINFO" val="&lt;ThreeDShapeInfo&gt;&lt;uuid val=&quot;{105c19d3-144e-4a5f-97ea-7cfd0f82d111}&quot; /&gt;&lt;isInvalidForFieldText val=&quot;0&quot; /&gt;&lt;Image&gt;&lt;filename val=&quot;E:\breeze\content\829238269\1703444997-1\input\breezo\data\asimages\{105c19d3-144e-4a5f-97ea-7cfd0f82d111}.png&quot; /&gt;&lt;left val=&quot;993&quot; /&gt;&lt;top val=&quot;630&quot; /&gt;&lt;width val=&quot;230&quot; /&gt;&lt;height val=&quot;40&quot; /&gt;&lt;hasText val=&quot;1&quot; /&gt;&lt;/Image&gt;&lt;/ThreeDShapeInfo&gt;"/>
</p:tagLst>
</file>

<file path=ppt/tags/tag284.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85.xml><?xml version="1.0" encoding="utf-8"?>
<p:tagLst xmlns:a="http://schemas.openxmlformats.org/drawingml/2006/main" xmlns:r="http://schemas.openxmlformats.org/officeDocument/2006/relationships" xmlns:p="http://schemas.openxmlformats.org/presentationml/2006/main">
  <p:tag name="PRESENTER_SHAPEINFO" val="&lt;ThreeDShapeInfo&gt;&lt;uuid val=&quot;{3f1c2670-570a-455f-bc8c-b6cd723844fe}&quot; /&gt;&lt;isInvalidForFieldText val=&quot;0&quot; /&gt;&lt;Image&gt;&lt;filename val=&quot;E:\breeze\content\829238269\1703444997-1\input\breezo\data\asimages\{3f1c2670-570a-455f-bc8c-b6cd723844fe}.png&quot; /&gt;&lt;left val=&quot;156&quot; /&gt;&lt;top val=&quot;180&quot; /&gt;&lt;width val=&quot;1070&quot; /&gt;&lt;height val=&quot;413&quot; /&gt;&lt;hasText val=&quot;1&quot; /&gt;&lt;/Image&gt;&lt;/ThreeDShapeInfo&gt;"/>
  <p:tag name="PRESENTER_SHAPETEXTINFO" val="&lt;ShapeTextInfo&gt;&lt;TableIndex row=&quot;-1&quot; col=&quot;-1&quot;&gt;&lt;linesCount val=&quot;11&quot; /&gt;&lt;lineCharCount val=&quot;51&quot; /&gt;&lt;lineCharCount val=&quot;1&quot; /&gt;&lt;lineCharCount val=&quot;46&quot; /&gt;&lt;lineCharCount val=&quot;1&quot; /&gt;&lt;lineCharCount val=&quot;123&quot; /&gt;&lt;lineCharCount val=&quot;1&quot; /&gt;&lt;lineCharCount val=&quot;118&quot; /&gt;&lt;lineCharCount val=&quot;1&quot; /&gt;&lt;lineCharCount val=&quot;120&quot; /&gt;&lt;lineCharCount val=&quot;1&quot; /&gt;&lt;lineCharCount val=&quot;92&quot; /&gt;&lt;/TableIndex&gt;&lt;/ShapeTextInfo&gt;"/>
</p:tagLst>
</file>

<file path=ppt/tags/tag286.xml><?xml version="1.0" encoding="utf-8"?>
<p:tagLst xmlns:a="http://schemas.openxmlformats.org/drawingml/2006/main" xmlns:r="http://schemas.openxmlformats.org/officeDocument/2006/relationships" xmlns:p="http://schemas.openxmlformats.org/presentationml/2006/main">
  <p:tag name="PRESENTER_SHAPEINFO" val="&lt;ThreeDShapeInfo&gt;&lt;uuid val=&quot;{8d3ca410-899a-45dd-84fc-16676f6e66ef}&quot; /&gt;&lt;isInvalidForFieldText val=&quot;0&quot; /&gt;&lt;Image&gt;&lt;filename val=&quot;E:\breeze\content\829238269\1703444997-1\input\breezo\data\asimages\{8d3ca410-899a-45dd-84fc-16676f6e66ef}.png&quot; /&gt;&lt;left val=&quot;156&quot; /&gt;&lt;top val=&quot;70&quot; /&gt;&lt;width val=&quot;763&quot; /&gt;&lt;height val=&quot;47&quot; /&gt;&lt;hasText val=&quot;1&quot; /&gt;&lt;/Image&gt;&lt;/ThreeDShapeInfo&gt;"/>
  <p:tag name="PRESENTER_SHAPETEXTINFO" val="&lt;ShapeTextInfo&gt;&lt;TableIndex row=&quot;-1&quot; col=&quot;-1&quot;&gt;&lt;linesCount val=&quot;1&quot; /&gt;&lt;lineCharCount val=&quot;32&quot; /&gt;&lt;/TableIndex&gt;&lt;/ShapeTextInfo&gt;"/>
</p:tagLst>
</file>

<file path=ppt/tags/tag287.xml><?xml version="1.0" encoding="utf-8"?>
<p:tagLst xmlns:a="http://schemas.openxmlformats.org/drawingml/2006/main" xmlns:r="http://schemas.openxmlformats.org/officeDocument/2006/relationships" xmlns:p="http://schemas.openxmlformats.org/presentationml/2006/main">
  <p:tag name="PRESENTER_SHAPEINFO" val="&lt;ThreeDShapeInfo&gt;&lt;uuid val=&quot;{7f859521-7477-4824-92b9-34f4a89f9758}&quot; /&gt;&lt;isInvalidForFieldText val=&quot;0&quot; /&gt;&lt;Image&gt;&lt;filename val=&quot;E:\breeze\content\829238269\1703444997-1\input\breezo\data\asimages\{7f859521-7477-4824-92b9-34f4a89f9758}.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288.xml><?xml version="1.0" encoding="utf-8"?>
<p:tagLst xmlns:a="http://schemas.openxmlformats.org/drawingml/2006/main" xmlns:r="http://schemas.openxmlformats.org/officeDocument/2006/relationships" xmlns:p="http://schemas.openxmlformats.org/presentationml/2006/main">
  <p:tag name="PRESENTER_SHAPEINFO" val="&lt;ThreeDShapeInfo&gt;&lt;uuid val=&quot;{90eb8689-fb00-4c4b-8986-f3e0a64a00b5}&quot; /&gt;&lt;isInvalidForFieldText val=&quot;0&quot; /&gt;&lt;Image&gt;&lt;filename val=&quot;E:\breeze\content\829238269\1703444997-1\input\breezo\data\asimages\{90eb8689-fb00-4c4b-8986-f3e0a64a00b5}.png&quot; /&gt;&lt;left val=&quot;993&quot; /&gt;&lt;top val=&quot;630&quot; /&gt;&lt;width val=&quot;230&quot; /&gt;&lt;height val=&quot;40&quot; /&gt;&lt;hasText val=&quot;1&quot; /&gt;&lt;/Image&gt;&lt;/ThreeDShapeInfo&gt;"/>
</p:tagLst>
</file>

<file path=ppt/tags/tag289.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21&quot; /&gt;&lt;/TableIndex&gt;&lt;/ShapeTextInfo&gt;"/>
</p:tagLst>
</file>

<file path=ppt/tags/tag290.xml><?xml version="1.0" encoding="utf-8"?>
<p:tagLst xmlns:a="http://schemas.openxmlformats.org/drawingml/2006/main" xmlns:r="http://schemas.openxmlformats.org/officeDocument/2006/relationships" xmlns:p="http://schemas.openxmlformats.org/presentationml/2006/main">
  <p:tag name="PRESENTER_SHAPEINFO" val="&lt;ThreeDShapeInfo&gt;&lt;uuid val=&quot;{ad4272c5-30cc-4c94-a6d8-4bff78cdca27}&quot; /&gt;&lt;isInvalidForFieldText val=&quot;0&quot; /&gt;&lt;Image&gt;&lt;filename val=&quot;E:\breeze\content\829238269\1703444997-1\input\breezo\data\asimages\{ad4272c5-30cc-4c94-a6d8-4bff78cdca27}.png&quot; /&gt;&lt;left val=&quot;156&quot; /&gt;&lt;top val=&quot;400&quot; /&gt;&lt;width val=&quot;817&quot; /&gt;&lt;height val=&quot;123&quot; /&gt;&lt;hasText val=&quot;1&quot; /&gt;&lt;/Image&gt;&lt;/ThreeDShapeInfo&gt;"/>
  <p:tag name="PRESENTER_SHAPETEXTINFO" val="&lt;ShapeTextInfo&gt;&lt;TableIndex row=&quot;-1&quot; col=&quot;-1&quot;&gt;&lt;linesCount val=&quot;1&quot; /&gt;&lt;lineCharCount val=&quot;47&quot; /&gt;&lt;/TableIndex&gt;&lt;/ShapeTextInfo&gt;"/>
</p:tagLst>
</file>

<file path=ppt/tags/tag291.xml><?xml version="1.0" encoding="utf-8"?>
<p:tagLst xmlns:a="http://schemas.openxmlformats.org/drawingml/2006/main" xmlns:r="http://schemas.openxmlformats.org/officeDocument/2006/relationships" xmlns:p="http://schemas.openxmlformats.org/presentationml/2006/main">
  <p:tag name="PRESENTER_SHAPEINFO" val="&lt;ThreeDShapeInfo&gt;&lt;uuid val=&quot;{8870f3c3-5cc3-4455-a6db-8826d1301d0d}&quot; /&gt;&lt;isInvalidForFieldText val=&quot;0&quot; /&gt;&lt;Image&gt;&lt;filename val=&quot;E:\breeze\content\829238269\1703444997-1\input\breezo\data\asimages\{8870f3c3-5cc3-4455-a6db-8826d1301d0d}.png&quot; /&gt;&lt;left val=&quot;153&quot; /&gt;&lt;top val=&quot;116&quot; /&gt;&lt;width val=&quot;123&quot; /&gt;&lt;height val=&quot;187&quot; /&gt;&lt;hasText val=&quot;1&quot; /&gt;&lt;/Image&gt;&lt;/ThreeDShapeInfo&gt;"/>
  <p:tag name="PRESENTER_SHAPETEXTINFO" val="&lt;ShapeTextInfo&gt;&lt;TableIndex row=&quot;-1&quot; col=&quot;-1&quot;&gt;&lt;linesCount val=&quot;1&quot; /&gt;&lt;lineCharCount val=&quot;1&quot; /&gt;&lt;/TableIndex&gt;&lt;/ShapeTextInfo&gt;"/>
</p:tagLst>
</file>

<file path=ppt/tags/tag292.xml><?xml version="1.0" encoding="utf-8"?>
<p:tagLst xmlns:a="http://schemas.openxmlformats.org/drawingml/2006/main" xmlns:r="http://schemas.openxmlformats.org/officeDocument/2006/relationships" xmlns:p="http://schemas.openxmlformats.org/presentationml/2006/main">
  <p:tag name="PRESENTER_SHAPEINFO" val="&lt;ThreeDShapeInfo&gt;&lt;uuid val=&quot;{ed80f110-fe58-45ca-a8e0-ac9a40261ea4}&quot; /&gt;&lt;isInvalidForFieldText val=&quot;0&quot; /&gt;&lt;Image&gt;&lt;filename val=&quot;E:\breeze\content\829238269\1703444997-1\input\breezo\data\asimages\{ed80f110-fe58-45ca-a8e0-ac9a40261ea4}.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293.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94.xml><?xml version="1.0" encoding="utf-8"?>
<p:tagLst xmlns:a="http://schemas.openxmlformats.org/drawingml/2006/main" xmlns:r="http://schemas.openxmlformats.org/officeDocument/2006/relationships" xmlns:p="http://schemas.openxmlformats.org/presentationml/2006/main">
  <p:tag name="PRESENTER_SHAPEINFO" val="&lt;ThreeDShapeInfo&gt;&lt;uuid val=&quot;{a989a8ad-2fea-40c9-bdff-44d0c4171990}&quot; /&gt;&lt;isInvalidForFieldText val=&quot;0&quot; /&gt;&lt;Image&gt;&lt;filename val=&quot;E:\breeze\content\829238269\1703444997-1\input\breezo\data\asimages\{a989a8ad-2fea-40c9-bdff-44d0c4171990}.png&quot; /&gt;&lt;left val=&quot;156&quot; /&gt;&lt;top val=&quot;190&quot; /&gt;&lt;width val=&quot;880&quot; /&gt;&lt;height val=&quot;227&quot; /&gt;&lt;hasText val=&quot;1&quot; /&gt;&lt;/Image&gt;&lt;/ThreeDShapeInfo&gt;"/>
  <p:tag name="PRESENTER_SHAPETEXTINFO" val="&lt;ShapeTextInfo&gt;&lt;TableIndex row=&quot;-1&quot; col=&quot;-1&quot;&gt;&lt;linesCount val=&quot;5&quot; /&gt;&lt;lineCharCount val=&quot;109&quot; /&gt;&lt;lineCharCount val=&quot;1&quot; /&gt;&lt;lineCharCount val=&quot;1&quot; /&gt;&lt;lineCharCount val=&quot;1&quot; /&gt;&lt;lineCharCount val=&quot;62&quot; /&gt;&lt;/TableIndex&gt;&lt;/ShapeTextInfo&gt;"/>
</p:tagLst>
</file>

<file path=ppt/tags/tag295.xml><?xml version="1.0" encoding="utf-8"?>
<p:tagLst xmlns:a="http://schemas.openxmlformats.org/drawingml/2006/main" xmlns:r="http://schemas.openxmlformats.org/officeDocument/2006/relationships" xmlns:p="http://schemas.openxmlformats.org/presentationml/2006/main">
  <p:tag name="PRESENTER_SHAPEINFO" val="&lt;ThreeDShapeInfo&gt;&lt;uuid val=&quot;{97fac0cc-ba45-4019-b362-016bfb21c962}&quot; /&gt;&lt;isInvalidForFieldText val=&quot;0&quot; /&gt;&lt;Image&gt;&lt;filename val=&quot;E:\breeze\content\829238269\1703444997-1\input\breezo\data\asimages\{97fac0cc-ba45-4019-b362-016bfb21c962}.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296.xml><?xml version="1.0" encoding="utf-8"?>
<p:tagLst xmlns:a="http://schemas.openxmlformats.org/drawingml/2006/main" xmlns:r="http://schemas.openxmlformats.org/officeDocument/2006/relationships" xmlns:p="http://schemas.openxmlformats.org/presentationml/2006/main">
  <p:tag name="PRESENTER_SHAPEINFO" val="&lt;ThreeDShapeInfo&gt;&lt;uuid val=&quot;{bba588be-0494-470f-9331-55a6286e5650}&quot; /&gt;&lt;isInvalidForFieldText val=&quot;0&quot; /&gt;&lt;Image&gt;&lt;filename val=&quot;E:\breeze\content\829238269\1703444997-1\input\breezo\data\asimages\{bba588be-0494-470f-9331-55a6286e5650}.png&quot; /&gt;&lt;left val=&quot;156&quot; /&gt;&lt;top val=&quot;76&quot; /&gt;&lt;width val=&quot;810&quot; /&gt;&lt;height val=&quot;33&quot; /&gt;&lt;hasText val=&quot;1&quot; /&gt;&lt;/Image&gt;&lt;/ThreeDShapeInfo&gt;"/>
  <p:tag name="PRESENTER_SHAPETEXTINFO" val="&lt;ShapeTextInfo&gt;&lt;TableIndex row=&quot;-1&quot; col=&quot;-1&quot;&gt;&lt;linesCount val=&quot;1&quot; /&gt;&lt;lineCharCount val=&quot;58&quot; /&gt;&lt;/TableIndex&gt;&lt;/ShapeTextInfo&gt;"/>
</p:tagLst>
</file>

<file path=ppt/tags/tag297.xml><?xml version="1.0" encoding="utf-8"?>
<p:tagLst xmlns:a="http://schemas.openxmlformats.org/drawingml/2006/main" xmlns:r="http://schemas.openxmlformats.org/officeDocument/2006/relationships" xmlns:p="http://schemas.openxmlformats.org/presentationml/2006/main">
  <p:tag name="PRESENTER_SHAPEINFO" val="&lt;ThreeDShapeInfo&gt;&lt;uuid val=&quot;{0e568216-0781-449f-bba8-f8f237b7bfb3}&quot; /&gt;&lt;isInvalidForFieldText val=&quot;0&quot; /&gt;&lt;Image&gt;&lt;filename val=&quot;E:\breeze\content\829238269\1703444997-1\input\breezo\data\asimages\{0e568216-0781-449f-bba8-f8f237b7bfb3}.png&quot; /&gt;&lt;left val=&quot;993&quot; /&gt;&lt;top val=&quot;630&quot; /&gt;&lt;width val=&quot;230&quot; /&gt;&lt;height val=&quot;40&quot; /&gt;&lt;hasText val=&quot;1&quot; /&gt;&lt;/Image&gt;&lt;/ThreeDShapeInfo&gt;"/>
</p:tagLst>
</file>

<file path=ppt/tags/tag298.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99.xml><?xml version="1.0" encoding="utf-8"?>
<p:tagLst xmlns:a="http://schemas.openxmlformats.org/drawingml/2006/main" xmlns:r="http://schemas.openxmlformats.org/officeDocument/2006/relationships" xmlns:p="http://schemas.openxmlformats.org/presentationml/2006/main">
  <p:tag name="PRESENTER_SHAPEINFO" val="&lt;ThreeDShapeInfo&gt;&lt;uuid val=&quot;{8fa1a2bf-e330-4467-bbde-46d09e9bb475}&quot; /&gt;&lt;isInvalidForFieldText val=&quot;0&quot; /&gt;&lt;Image&gt;&lt;filename val=&quot;E:\breeze\content\829238269\1703444997-1\input\breezo\data\asimages\{8fa1a2bf-e330-4467-bbde-46d09e9bb475}.png&quot; /&gt;&lt;left val=&quot;143&quot; /&gt;&lt;top val=&quot;310&quot; /&gt;&lt;width val=&quot;687&quot; /&gt;&lt;height val=&quot;40&quot; /&gt;&lt;hasText val=&quot;1&quot; /&gt;&lt;/Image&gt;&lt;/ThreeDShapeInfo&gt;"/>
  <p:tag name="PRESENTER_SHAPETEXTINFO" val="&lt;ShapeTextInfo&gt;&lt;TableIndex row=&quot;-1&quot; col=&quot;-1&quot;&gt;&lt;linesCount val=&quot;1&quot; /&gt;&lt;lineCharCount val=&quot;39&quot; /&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300.xml><?xml version="1.0" encoding="utf-8"?>
<p:tagLst xmlns:a="http://schemas.openxmlformats.org/drawingml/2006/main" xmlns:r="http://schemas.openxmlformats.org/officeDocument/2006/relationships" xmlns:p="http://schemas.openxmlformats.org/presentationml/2006/main">
  <p:tag name="PRESENTER_SHAPEINFO" val="&lt;ThreeDShapeInfo&gt;&lt;uuid val=&quot;{14b7370b-a530-4a5a-bc3c-f3371b391f47}&quot; /&gt;&lt;isInvalidForFieldText val=&quot;0&quot; /&gt;&lt;Image&gt;&lt;filename val=&quot;E:\breeze\content\829238269\1703444997-1\input\breezo\data\asimages\{14b7370b-a530-4a5a-bc3c-f3371b391f47}.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01.xml><?xml version="1.0" encoding="utf-8"?>
<p:tagLst xmlns:a="http://schemas.openxmlformats.org/drawingml/2006/main" xmlns:r="http://schemas.openxmlformats.org/officeDocument/2006/relationships" xmlns:p="http://schemas.openxmlformats.org/presentationml/2006/main">
  <p:tag name="PRESENTER_SHAPEINFO" val="&lt;ThreeDShapeInfo&gt;&lt;uuid val=&quot;{5d371a68-1590-4051-8400-342f6a104d46}&quot; /&gt;&lt;isInvalidForFieldText val=&quot;0&quot; /&gt;&lt;Image&gt;&lt;filename val=&quot;E:\breeze\content\829238269\1703444997-1\input\breezo\data\asimages\{5d371a68-1590-4051-8400-342f6a104d46}.png&quot; /&gt;&lt;left val=&quot;163&quot; /&gt;&lt;top val=&quot;396&quot; /&gt;&lt;width val=&quot;920&quot; /&gt;&lt;height val=&quot;247&quot; /&gt;&lt;hasText val=&quot;1&quot; /&gt;&lt;/Image&gt;&lt;/ThreeDShapeInfo&gt;"/>
  <p:tag name="PRESENTER_SHAPETEXTINFO" val="&lt;ShapeTextInfo&gt;&lt;TableIndex row=&quot;-1&quot; col=&quot;-1&quot;&gt;&lt;linesCount val=&quot;7&quot; /&gt;&lt;lineCharCount val=&quot;90&quot; /&gt;&lt;lineCharCount val=&quot;1&quot; /&gt;&lt;lineCharCount val=&quot;166&quot; /&gt;&lt;lineCharCount val=&quot;1&quot; /&gt;&lt;lineCharCount val=&quot;92&quot; /&gt;&lt;lineCharCount val=&quot;1&quot; /&gt;&lt;lineCharCount val=&quot;131&quot; /&gt;&lt;/TableIndex&gt;&lt;/ShapeTextInfo&gt;"/>
</p:tagLst>
</file>

<file path=ppt/tags/tag302.xml><?xml version="1.0" encoding="utf-8"?>
<p:tagLst xmlns:a="http://schemas.openxmlformats.org/drawingml/2006/main" xmlns:r="http://schemas.openxmlformats.org/officeDocument/2006/relationships" xmlns:p="http://schemas.openxmlformats.org/presentationml/2006/main">
  <p:tag name="PRESENTER_SHAPEINFO" val="&lt;ThreeDShapeInfo&gt;&lt;uuid val=&quot;{6c855b1d-c67d-4b20-bf03-7dfb11776f2b}&quot; /&gt;&lt;isInvalidForFieldText val=&quot;0&quot; /&gt;&lt;Image&gt;&lt;filename val=&quot;E:\breeze\content\829238269\1703444997-1\input\breezo\data\asimages\{6c855b1d-c67d-4b20-bf03-7dfb11776f2b}.png&quot; /&gt;&lt;left val=&quot;140&quot; /&gt;&lt;top val=&quot;100&quot; /&gt;&lt;width val=&quot;887&quot; /&gt;&lt;height val=&quot;123&quot; /&gt;&lt;hasText val=&quot;1&quot; /&gt;&lt;/Image&gt;&lt;/ThreeDShapeInfo&gt;"/>
  <p:tag name="PRESENTER_SHAPETEXTINFO" val="&lt;ShapeTextInfo&gt;&lt;TableIndex row=&quot;-1&quot; col=&quot;-1&quot;&gt;&lt;linesCount val=&quot;2&quot; /&gt;&lt;lineCharCount val=&quot;33&quot; /&gt;&lt;lineCharCount val=&quot;174&quot; /&gt;&lt;/TableIndex&gt;&lt;/ShapeTextInfo&gt;"/>
</p:tagLst>
</file>

<file path=ppt/tags/tag303.xml><?xml version="1.0" encoding="utf-8"?>
<p:tagLst xmlns:a="http://schemas.openxmlformats.org/drawingml/2006/main" xmlns:r="http://schemas.openxmlformats.org/officeDocument/2006/relationships" xmlns:p="http://schemas.openxmlformats.org/presentationml/2006/main">
  <p:tag name="PRESENTER_SHAPEINFO" val="&lt;ThreeDShapeInfo&gt;&lt;uuid val=&quot;{4a8e4d71-2bd5-4934-9c0f-e23fe418b86c}&quot; /&gt;&lt;isInvalidForFieldText val=&quot;0&quot; /&gt;&lt;Image&gt;&lt;filename val=&quot;E:\breeze\content\829238269\1703444997-1\input\breezo\data\asimages\{4a8e4d71-2bd5-4934-9c0f-e23fe418b86c}.png&quot; /&gt;&lt;left val=&quot;993&quot; /&gt;&lt;top val=&quot;630&quot; /&gt;&lt;width val=&quot;230&quot; /&gt;&lt;height val=&quot;40&quot; /&gt;&lt;hasText val=&quot;1&quot; /&gt;&lt;/Image&gt;&lt;/ThreeDShapeInfo&gt;"/>
</p:tagLst>
</file>

<file path=ppt/tags/tag304.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05.xml><?xml version="1.0" encoding="utf-8"?>
<p:tagLst xmlns:a="http://schemas.openxmlformats.org/drawingml/2006/main" xmlns:r="http://schemas.openxmlformats.org/officeDocument/2006/relationships" xmlns:p="http://schemas.openxmlformats.org/presentationml/2006/main">
  <p:tag name="PRESENTER_SHAPEINFO" val="&lt;ThreeDShapeInfo&gt;&lt;uuid val=&quot;{a3fdcac9-f8a4-4279-b1a6-c40696848454}&quot; /&gt;&lt;isInvalidForFieldText val=&quot;0&quot; /&gt;&lt;Image&gt;&lt;filename val=&quot;E:\breeze\content\829238269\1703444997-1\input\breezo\data\asimages\{a3fdcac9-f8a4-4279-b1a6-c40696848454}.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06.xml><?xml version="1.0" encoding="utf-8"?>
<p:tagLst xmlns:a="http://schemas.openxmlformats.org/drawingml/2006/main" xmlns:r="http://schemas.openxmlformats.org/officeDocument/2006/relationships" xmlns:p="http://schemas.openxmlformats.org/presentationml/2006/main">
  <p:tag name="PRESENTER_SHAPEINFO" val="&lt;ThreeDShapeInfo&gt;&lt;uuid val=&quot;{89547fb7-991b-4f73-bebc-b51e5f74e05a}&quot; /&gt;&lt;isInvalidForFieldText val=&quot;0&quot; /&gt;&lt;Image&gt;&lt;filename val=&quot;E:\breeze\content\829238269\1703444997-1\input\breezo\data\asimages\{89547fb7-991b-4f73-bebc-b51e5f74e05a}.png&quot; /&gt;&lt;left val=&quot;133&quot; /&gt;&lt;top val=&quot;80&quot; /&gt;&lt;width val=&quot;357&quot; /&gt;&lt;height val=&quot;563&quot; /&gt;&lt;hasText val=&quot;1&quot; /&gt;&lt;/Image&gt;&lt;/ThreeDShapeInfo&gt;"/>
  <p:tag name="PRESENTER_SHAPETEXTINFO" val="&lt;ShapeTextInfo&gt;&lt;TableIndex row=&quot;-1&quot; col=&quot;-1&quot;&gt;&lt;linesCount val=&quot;3&quot; /&gt;&lt;lineCharCount val=&quot;18&quot; /&gt;&lt;lineCharCount val=&quot;1&quot; /&gt;&lt;lineCharCount val=&quot;39&quot; /&gt;&lt;/TableIndex&gt;&lt;/ShapeTextInfo&gt;"/>
</p:tagLst>
</file>

<file path=ppt/tags/tag307.xml><?xml version="1.0" encoding="utf-8"?>
<p:tagLst xmlns:a="http://schemas.openxmlformats.org/drawingml/2006/main" xmlns:r="http://schemas.openxmlformats.org/officeDocument/2006/relationships" xmlns:p="http://schemas.openxmlformats.org/presentationml/2006/main">
  <p:tag name="PRESENTER_SHAPEINFO" val="&lt;ThreeDShapeInfo&gt;&lt;uuid val=&quot;{baff9c7e-2055-4898-92c1-13950504838c}&quot; /&gt;&lt;isInvalidForFieldText val=&quot;0&quot; /&gt;&lt;Image&gt;&lt;filename val=&quot;E:\breeze\content\829238269\1703444997-1\input\breezo\data\asimages\{baff9c7e-2055-4898-92c1-13950504838c}.png&quot; /&gt;&lt;left val=&quot;993&quot; /&gt;&lt;top val=&quot;630&quot; /&gt;&lt;width val=&quot;230&quot; /&gt;&lt;height val=&quot;40&quot; /&gt;&lt;hasText val=&quot;1&quot; /&gt;&lt;/Image&gt;&lt;/ThreeDShapeInfo&gt;"/>
</p:tagLst>
</file>

<file path=ppt/tags/tag308.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09.xml><?xml version="1.0" encoding="utf-8"?>
<p:tagLst xmlns:a="http://schemas.openxmlformats.org/drawingml/2006/main" xmlns:r="http://schemas.openxmlformats.org/officeDocument/2006/relationships" xmlns:p="http://schemas.openxmlformats.org/presentationml/2006/main">
  <p:tag name="PRESENTER_SHAPEINFO" val="&lt;ThreeDShapeInfo&gt;&lt;uuid val=&quot;{5b2c66ac-2d68-4f8c-ba18-31b6a9d47fad}&quot; /&gt;&lt;isInvalidForFieldText val=&quot;0&quot; /&gt;&lt;Image&gt;&lt;filename val=&quot;E:\breeze\content\829238269\1703444997-1\input\breezo\data\asimages\{5b2c66ac-2d68-4f8c-ba18-31b6a9d47fad}.png&quot; /&gt;&lt;left val=&quot;156&quot; /&gt;&lt;top val=&quot;440&quot; /&gt;&lt;width val=&quot;430&quot; /&gt;&lt;height val=&quot;47&quot; /&gt;&lt;hasText val=&quot;1&quot; /&gt;&lt;/Image&gt;&lt;/ThreeDShapeInfo&gt;"/>
  <p:tag name="PRESENTER_SHAPETEXTINFO" val="&lt;ShapeTextInfo&gt;&lt;TableIndex row=&quot;-1&quot; col=&quot;-1&quot;&gt;&lt;linesCount val=&quot;1&quot; /&gt;&lt;lineCharCount val=&quot;15&quot; /&gt;&lt;/TableIndex&gt;&lt;/ShapeText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310.xml><?xml version="1.0" encoding="utf-8"?>
<p:tagLst xmlns:a="http://schemas.openxmlformats.org/drawingml/2006/main" xmlns:r="http://schemas.openxmlformats.org/officeDocument/2006/relationships" xmlns:p="http://schemas.openxmlformats.org/presentationml/2006/main">
  <p:tag name="PRESENTER_SHAPEINFO" val="&lt;ThreeDShapeInfo&gt;&lt;uuid val=&quot;{85f7d297-0ac1-4bcc-9049-980ea7b9d0e1}&quot; /&gt;&lt;isInvalidForFieldText val=&quot;0&quot; /&gt;&lt;Image&gt;&lt;filename val=&quot;E:\breeze\content\829238269\1703444997-1\input\breezo\data\asimages\{85f7d297-0ac1-4bcc-9049-980ea7b9d0e1}.png&quot; /&gt;&lt;left val=&quot;153&quot; /&gt;&lt;top val=&quot;116&quot; /&gt;&lt;width val=&quot;123&quot; /&gt;&lt;height val=&quot;190&quot; /&gt;&lt;hasText val=&quot;1&quot; /&gt;&lt;/Image&gt;&lt;/ThreeDShapeInfo&gt;"/>
  <p:tag name="PRESENTER_SHAPETEXTINFO" val="&lt;ShapeTextInfo&gt;&lt;TableIndex row=&quot;-1&quot; col=&quot;-1&quot;&gt;&lt;linesCount val=&quot;1&quot; /&gt;&lt;lineCharCount val=&quot;1&quot; /&gt;&lt;/TableIndex&gt;&lt;/ShapeTextInfo&gt;"/>
</p:tagLst>
</file>

<file path=ppt/tags/tag311.xml><?xml version="1.0" encoding="utf-8"?>
<p:tagLst xmlns:a="http://schemas.openxmlformats.org/drawingml/2006/main" xmlns:r="http://schemas.openxmlformats.org/officeDocument/2006/relationships" xmlns:p="http://schemas.openxmlformats.org/presentationml/2006/main">
  <p:tag name="PRESENTER_SHAPEINFO" val="&lt;ThreeDShapeInfo&gt;&lt;uuid val=&quot;{c17eab1d-54a8-4855-8717-20981a45a2e6}&quot; /&gt;&lt;isInvalidForFieldText val=&quot;0&quot; /&gt;&lt;Image&gt;&lt;filename val=&quot;E:\breeze\content\829238269\1703444997-1\input\breezo\data\asimages\{c17eab1d-54a8-4855-8717-20981a45a2e6}.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12.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13.xml><?xml version="1.0" encoding="utf-8"?>
<p:tagLst xmlns:a="http://schemas.openxmlformats.org/drawingml/2006/main" xmlns:r="http://schemas.openxmlformats.org/officeDocument/2006/relationships" xmlns:p="http://schemas.openxmlformats.org/presentationml/2006/main">
  <p:tag name="PRESENTER_SHAPEINFO" val="&lt;ThreeDShapeInfo&gt;&lt;uuid val=&quot;{a262d5c7-ed71-4914-aacc-98733e060a6a}&quot; /&gt;&lt;isInvalidForFieldText val=&quot;0&quot; /&gt;&lt;Image&gt;&lt;filename val=&quot;E:\breeze\content\829238269\1703444997-1\input\breezo\data\asimages\{a262d5c7-ed71-4914-aacc-98733e060a6a}.png&quot; /&gt;&lt;left val=&quot;163&quot; /&gt;&lt;top val=&quot;263&quot; /&gt;&lt;width val=&quot;890&quot; /&gt;&lt;height val=&quot;310&quot; /&gt;&lt;hasText val=&quot;1&quot; /&gt;&lt;/Image&gt;&lt;/ThreeDShapeInfo&gt;"/>
  <p:tag name="PRESENTER_SHAPETEXTINFO" val="&lt;ShapeTextInfo&gt;&lt;TableIndex row=&quot;-1&quot; col=&quot;-1&quot;&gt;&lt;linesCount val=&quot;5&quot; /&gt;&lt;lineCharCount val=&quot;185&quot; /&gt;&lt;lineCharCount val=&quot;1&quot; /&gt;&lt;lineCharCount val=&quot;107&quot; /&gt;&lt;lineCharCount val=&quot;1&quot; /&gt;&lt;lineCharCount val=&quot;116&quot; /&gt;&lt;/TableIndex&gt;&lt;/ShapeTextInfo&gt;"/>
</p:tagLst>
</file>

<file path=ppt/tags/tag314.xml><?xml version="1.0" encoding="utf-8"?>
<p:tagLst xmlns:a="http://schemas.openxmlformats.org/drawingml/2006/main" xmlns:r="http://schemas.openxmlformats.org/officeDocument/2006/relationships" xmlns:p="http://schemas.openxmlformats.org/presentationml/2006/main">
  <p:tag name="PRESENTER_SHAPEINFO" val="&lt;ThreeDShapeInfo&gt;&lt;uuid val=&quot;{690c1b15-273e-4386-ba67-7f508b8ea511}&quot; /&gt;&lt;isInvalidForFieldText val=&quot;0&quot; /&gt;&lt;Image&gt;&lt;filename val=&quot;E:\breeze\content\829238269\1703444997-1\input\breezo\data\asimages\{690c1b15-273e-4386-ba67-7f508b8ea511}.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15.xml><?xml version="1.0" encoding="utf-8"?>
<p:tagLst xmlns:a="http://schemas.openxmlformats.org/drawingml/2006/main" xmlns:r="http://schemas.openxmlformats.org/officeDocument/2006/relationships" xmlns:p="http://schemas.openxmlformats.org/presentationml/2006/main">
  <p:tag name="PRESENTER_SHAPEINFO" val="&lt;ThreeDShapeInfo&gt;&lt;uuid val=&quot;{51be5289-76d4-4d84-adda-408c1230c955}&quot; /&gt;&lt;isInvalidForFieldText val=&quot;0&quot; /&gt;&lt;Image&gt;&lt;filename val=&quot;E:\breeze\content\829238269\1703444997-1\input\breezo\data\asimages\{51be5289-76d4-4d84-adda-408c1230c955}.png&quot; /&gt;&lt;left val=&quot;153&quot; /&gt;&lt;top val=&quot;76&quot; /&gt;&lt;width val=&quot;990&quot; /&gt;&lt;height val=&quot;90&quot; /&gt;&lt;hasText val=&quot;1&quot; /&gt;&lt;/Image&gt;&lt;/ThreeDShapeInfo&gt;"/>
  <p:tag name="PRESENTER_SHAPETEXTINFO" val="&lt;ShapeTextInfo&gt;&lt;TableIndex row=&quot;-1&quot; col=&quot;-1&quot;&gt;&lt;linesCount val=&quot;1&quot; /&gt;&lt;lineCharCount val=&quot;79&quot; /&gt;&lt;/TableIndex&gt;&lt;/ShapeTextInfo&gt;"/>
</p:tagLst>
</file>

<file path=ppt/tags/tag316.xml><?xml version="1.0" encoding="utf-8"?>
<p:tagLst xmlns:a="http://schemas.openxmlformats.org/drawingml/2006/main" xmlns:r="http://schemas.openxmlformats.org/officeDocument/2006/relationships" xmlns:p="http://schemas.openxmlformats.org/presentationml/2006/main">
  <p:tag name="PRESENTER_SHAPEINFO" val="&lt;ThreeDShapeInfo&gt;&lt;uuid val=&quot;{4b85dce1-2b40-4843-acb1-34d8dc3d8099}&quot; /&gt;&lt;isInvalidForFieldText val=&quot;0&quot; /&gt;&lt;Image&gt;&lt;filename val=&quot;E:\breeze\content\829238269\1703444997-1\input\breezo\data\asimages\{4b85dce1-2b40-4843-acb1-34d8dc3d8099}.png&quot; /&gt;&lt;left val=&quot;993&quot; /&gt;&lt;top val=&quot;630&quot; /&gt;&lt;width val=&quot;230&quot; /&gt;&lt;height val=&quot;40&quot; /&gt;&lt;hasText val=&quot;1&quot; /&gt;&lt;/Image&gt;&lt;/ThreeDShapeInfo&gt;"/>
</p:tagLst>
</file>

<file path=ppt/tags/tag317.xml><?xml version="1.0" encoding="utf-8"?>
<p:tagLst xmlns:a="http://schemas.openxmlformats.org/drawingml/2006/main" xmlns:r="http://schemas.openxmlformats.org/officeDocument/2006/relationships" xmlns:p="http://schemas.openxmlformats.org/presentationml/2006/main">
  <p:tag name="PRESENTER_SHAPEINFO" val="&lt;ThreeDShapeInfo&gt;&lt;uuid val=&quot;{4741ea30-021d-42c4-a375-7c52a0016880}&quot; /&gt;&lt;isInvalidForFieldText val=&quot;0&quot; /&gt;&lt;Image&gt;&lt;filename val=&quot;E:\breeze\content\829238269\1703444997-1\input\breezo\data\asimages\{4741ea30-021d-42c4-a375-7c52a0016880}.png&quot; /&gt;&lt;left val=&quot;170&quot; /&gt;&lt;top val=&quot;650&quot; /&gt;&lt;width val=&quot;250&quot; /&gt;&lt;height val=&quot;17&quot; /&gt;&lt;hasText val=&quot;1&quot; /&gt;&lt;/Image&gt;&lt;/ThreeDShapeInfo&gt;"/>
  <p:tag name="PRESENTER_SHAPETEXTINFO" val="&lt;ShapeTextInfo&gt;&lt;TableIndex row=&quot;-1&quot; col=&quot;-1&quot;&gt;&lt;linesCount val=&quot;1&quot; /&gt;&lt;lineCharCount val=&quot;36&quot; /&gt;&lt;/TableIndex&gt;&lt;/ShapeTextInfo&gt;"/>
</p:tagLst>
</file>

<file path=ppt/tags/tag318.xml><?xml version="1.0" encoding="utf-8"?>
<p:tagLst xmlns:a="http://schemas.openxmlformats.org/drawingml/2006/main" xmlns:r="http://schemas.openxmlformats.org/officeDocument/2006/relationships" xmlns:p="http://schemas.openxmlformats.org/presentationml/2006/main">
  <p:tag name="PRESENTER_SHAPEINFO" val="&lt;ThreeDShapeInfo&gt;&lt;uuid val=&quot;{4b85dce1-2b40-4843-acb1-34d8dc3d8099}&quot; /&gt;&lt;isInvalidForFieldText val=&quot;0&quot; /&gt;&lt;Image&gt;&lt;filename val=&quot;E:\breeze\content\829238269\1703444997-1\input\breezo\data\asimages\{4b85dce1-2b40-4843-acb1-34d8dc3d8099}.png&quot; /&gt;&lt;left val=&quot;993&quot; /&gt;&lt;top val=&quot;630&quot; /&gt;&lt;width val=&quot;230&quot; /&gt;&lt;height val=&quot;40&quot; /&gt;&lt;hasText val=&quot;1&quot; /&gt;&lt;/Image&gt;&lt;/ThreeDShapeInfo&gt;"/>
</p:tagLst>
</file>

<file path=ppt/tags/tag319.xml><?xml version="1.0" encoding="utf-8"?>
<p:tagLst xmlns:a="http://schemas.openxmlformats.org/drawingml/2006/main" xmlns:r="http://schemas.openxmlformats.org/officeDocument/2006/relationships" xmlns:p="http://schemas.openxmlformats.org/presentationml/2006/main">
  <p:tag name="PRESENTER_SHAPEINFO" val="&lt;ThreeDShapeInfo&gt;&lt;uuid val=&quot;{4b85dce1-2b40-4843-acb1-34d8dc3d8099}&quot; /&gt;&lt;isInvalidForFieldText val=&quot;0&quot; /&gt;&lt;Image&gt;&lt;filename val=&quot;E:\breeze\content\829238269\1703444997-1\input\breezo\data\asimages\{4b85dce1-2b40-4843-acb1-34d8dc3d8099}.png&quot; /&gt;&lt;left val=&quot;993&quot; /&gt;&lt;top val=&quot;630&quot; /&gt;&lt;width val=&quot;230&quot; /&gt;&lt;height val=&quot;40&quot; /&gt;&lt;hasText val=&quot;1&quot; /&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320.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21.xml><?xml version="1.0" encoding="utf-8"?>
<p:tagLst xmlns:a="http://schemas.openxmlformats.org/drawingml/2006/main" xmlns:r="http://schemas.openxmlformats.org/officeDocument/2006/relationships" xmlns:p="http://schemas.openxmlformats.org/presentationml/2006/main">
  <p:tag name="PRESENTER_SHAPEINFO" val="&lt;ThreeDShapeInfo&gt;&lt;uuid val=&quot;{bf79d40f-796d-4305-8e93-ddf27d93ddd2}&quot; /&gt;&lt;isInvalidForFieldText val=&quot;0&quot; /&gt;&lt;Image&gt;&lt;filename val=&quot;E:\breeze\content\829238269\1703444997-1\input\breezo\data\asimages\{bf79d40f-796d-4305-8e93-ddf27d93ddd2}.png&quot; /&gt;&lt;left val=&quot;160&quot; /&gt;&lt;top val=&quot;436&quot; /&gt;&lt;width val=&quot;680&quot; /&gt;&lt;height val=&quot;67&quot; /&gt;&lt;hasText val=&quot;1&quot; /&gt;&lt;/Image&gt;&lt;/ThreeDShapeInfo&gt;"/>
  <p:tag name="PRESENTER_SHAPETEXTINFO" val="&lt;ShapeTextInfo&gt;&lt;TableIndex row=&quot;-1&quot; col=&quot;-1&quot;&gt;&lt;linesCount val=&quot;1&quot; /&gt;&lt;lineCharCount val=&quot;23&quot; /&gt;&lt;/TableIndex&gt;&lt;/ShapeTextInfo&gt;"/>
</p:tagLst>
</file>

<file path=ppt/tags/tag322.xml><?xml version="1.0" encoding="utf-8"?>
<p:tagLst xmlns:a="http://schemas.openxmlformats.org/drawingml/2006/main" xmlns:r="http://schemas.openxmlformats.org/officeDocument/2006/relationships" xmlns:p="http://schemas.openxmlformats.org/presentationml/2006/main">
  <p:tag name="PRESENTER_SHAPEINFO" val="&lt;ThreeDShapeInfo&gt;&lt;uuid val=&quot;{157b55ec-68d1-4da6-a23a-b6d64b04f89c}&quot; /&gt;&lt;isInvalidForFieldText val=&quot;0&quot; /&gt;&lt;Image&gt;&lt;filename val=&quot;E:\breeze\content\829238269\1703444997-1\input\breezo\data\asimages\{157b55ec-68d1-4da6-a23a-b6d64b04f89c}.png&quot; /&gt;&lt;left val=&quot;146&quot; /&gt;&lt;top val=&quot;120&quot; /&gt;&lt;width val=&quot;137&quot; /&gt;&lt;height val=&quot;183&quot; /&gt;&lt;hasText val=&quot;1&quot; /&gt;&lt;/Image&gt;&lt;/ThreeDShapeInfo&gt;"/>
  <p:tag name="PRESENTER_SHAPETEXTINFO" val="&lt;ShapeTextInfo&gt;&lt;TableIndex row=&quot;-1&quot; col=&quot;-1&quot;&gt;&lt;linesCount val=&quot;1&quot; /&gt;&lt;lineCharCount val=&quot;1&quot; /&gt;&lt;/TableIndex&gt;&lt;/ShapeTextInfo&gt;"/>
</p:tagLst>
</file>

<file path=ppt/tags/tag323.xml><?xml version="1.0" encoding="utf-8"?>
<p:tagLst xmlns:a="http://schemas.openxmlformats.org/drawingml/2006/main" xmlns:r="http://schemas.openxmlformats.org/officeDocument/2006/relationships" xmlns:p="http://schemas.openxmlformats.org/presentationml/2006/main">
  <p:tag name="PRESENTER_SHAPEINFO" val="&lt;ThreeDShapeInfo&gt;&lt;uuid val=&quot;{c3666dd2-d995-428e-8506-9f26887742bb}&quot; /&gt;&lt;isInvalidForFieldText val=&quot;0&quot; /&gt;&lt;Image&gt;&lt;filename val=&quot;E:\breeze\content\829238269\1703444997-1\input\breezo\data\asimages\{c3666dd2-d995-428e-8506-9f26887742bb}.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24.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25.xml><?xml version="1.0" encoding="utf-8"?>
<p:tagLst xmlns:a="http://schemas.openxmlformats.org/drawingml/2006/main" xmlns:r="http://schemas.openxmlformats.org/officeDocument/2006/relationships" xmlns:p="http://schemas.openxmlformats.org/presentationml/2006/main">
  <p:tag name="PRESENTER_SHAPEINFO" val="&lt;ThreeDShapeInfo&gt;&lt;uuid val=&quot;{45e7c380-bfd0-4ee7-83ab-9807f63fc162}&quot; /&gt;&lt;isInvalidForFieldText val=&quot;0&quot; /&gt;&lt;Image&gt;&lt;filename val=&quot;E:\breeze\content\829238269\1703444997-1\input\breezo\data\asimages\{45e7c380-bfd0-4ee7-83ab-9807f63fc162}.png&quot; /&gt;&lt;left val=&quot;163&quot; /&gt;&lt;top val=&quot;263&quot; /&gt;&lt;width val=&quot;923&quot; /&gt;&lt;height val=&quot;317&quot; /&gt;&lt;hasText val=&quot;1&quot; /&gt;&lt;/Image&gt;&lt;/ThreeDShapeInfo&gt;"/>
  <p:tag name="PRESENTER_SHAPETEXTINFO" val="&lt;ShapeTextInfo&gt;&lt;TableIndex row=&quot;-1&quot; col=&quot;-1&quot;&gt;&lt;linesCount val=&quot;9&quot; /&gt;&lt;lineCharCount val=&quot;48&quot; /&gt;&lt;lineCharCount val=&quot;1&quot; /&gt;&lt;lineCharCount val=&quot;33&quot; /&gt;&lt;lineCharCount val=&quot;1&quot; /&gt;&lt;lineCharCount val=&quot;41&quot; /&gt;&lt;lineCharCount val=&quot;1&quot; /&gt;&lt;lineCharCount val=&quot;79&quot; /&gt;&lt;lineCharCount val=&quot;1&quot; /&gt;&lt;lineCharCount val=&quot;83&quot; /&gt;&lt;/TableIndex&gt;&lt;/ShapeTextInfo&gt;"/>
</p:tagLst>
</file>

<file path=ppt/tags/tag326.xml><?xml version="1.0" encoding="utf-8"?>
<p:tagLst xmlns:a="http://schemas.openxmlformats.org/drawingml/2006/main" xmlns:r="http://schemas.openxmlformats.org/officeDocument/2006/relationships" xmlns:p="http://schemas.openxmlformats.org/presentationml/2006/main">
  <p:tag name="PRESENTER_SHAPEINFO" val="&lt;ThreeDShapeInfo&gt;&lt;uuid val=&quot;{d93f9a00-849c-4e14-a960-f5111c352b30}&quot; /&gt;&lt;isInvalidForFieldText val=&quot;0&quot; /&gt;&lt;Image&gt;&lt;filename val=&quot;E:\breeze\content\829238269\1703444997-1\input\breezo\data\asimages\{d93f9a00-849c-4e14-a960-f5111c352b30}.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27.xml><?xml version="1.0" encoding="utf-8"?>
<p:tagLst xmlns:a="http://schemas.openxmlformats.org/drawingml/2006/main" xmlns:r="http://schemas.openxmlformats.org/officeDocument/2006/relationships" xmlns:p="http://schemas.openxmlformats.org/presentationml/2006/main">
  <p:tag name="PRESENTER_SHAPEINFO" val="&lt;ThreeDShapeInfo&gt;&lt;uuid val=&quot;{07adacec-cce9-4b23-a2fc-015eae64d0f4}&quot; /&gt;&lt;isInvalidForFieldText val=&quot;0&quot; /&gt;&lt;Image&gt;&lt;filename val=&quot;E:\breeze\content\829238269\1703444997-1\input\breezo\data\asimages\{07adacec-cce9-4b23-a2fc-015eae64d0f4}.png&quot; /&gt;&lt;left val=&quot;156&quot; /&gt;&lt;top val=&quot;106&quot; /&gt;&lt;width val=&quot;807&quot; /&gt;&lt;height val=&quot;40&quot; /&gt;&lt;hasText val=&quot;1&quot; /&gt;&lt;/Image&gt;&lt;/ThreeDShapeInfo&gt;"/>
  <p:tag name="PRESENTER_SHAPETEXTINFO" val="&lt;ShapeTextInfo&gt;&lt;TableIndex row=&quot;-1&quot; col=&quot;-1&quot;&gt;&lt;linesCount val=&quot;1&quot; /&gt;&lt;lineCharCount val=&quot;47&quot; /&gt;&lt;/TableIndex&gt;&lt;/ShapeTextInfo&gt;"/>
</p:tagLst>
</file>

<file path=ppt/tags/tag328.xml><?xml version="1.0" encoding="utf-8"?>
<p:tagLst xmlns:a="http://schemas.openxmlformats.org/drawingml/2006/main" xmlns:r="http://schemas.openxmlformats.org/officeDocument/2006/relationships" xmlns:p="http://schemas.openxmlformats.org/presentationml/2006/main">
  <p:tag name="PRESENTER_SHAPEINFO" val="&lt;ThreeDShapeInfo&gt;&lt;uuid val=&quot;{55e44f28-3655-4cd0-b851-3ae533fae132}&quot; /&gt;&lt;isInvalidForFieldText val=&quot;0&quot; /&gt;&lt;Image&gt;&lt;filename val=&quot;E:\breeze\content\829238269\1703444997-1\input\breezo\data\asimages\{55e44f28-3655-4cd0-b851-3ae533fae132}.png&quot; /&gt;&lt;left val=&quot;993&quot; /&gt;&lt;top val=&quot;630&quot; /&gt;&lt;width val=&quot;230&quot; /&gt;&lt;height val=&quot;40&quot; /&gt;&lt;hasText val=&quot;1&quot; /&gt;&lt;/Image&gt;&lt;/ThreeDShapeInfo&gt;"/>
</p:tagLst>
</file>

<file path=ppt/tags/tag329.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2&quot; /&gt;&lt;/TableIndex&gt;&lt;/ShapeTextInfo&gt;"/>
</p:tagLst>
</file>

<file path=ppt/tags/tag330.xml><?xml version="1.0" encoding="utf-8"?>
<p:tagLst xmlns:a="http://schemas.openxmlformats.org/drawingml/2006/main" xmlns:r="http://schemas.openxmlformats.org/officeDocument/2006/relationships" xmlns:p="http://schemas.openxmlformats.org/presentationml/2006/main">
  <p:tag name="PRESENTER_SHAPEINFO" val="&lt;ThreeDShapeInfo&gt;&lt;uuid val=&quot;{18f605b2-e257-4dc0-bbc3-0bd65d428557}&quot; /&gt;&lt;isInvalidForFieldText val=&quot;0&quot; /&gt;&lt;Image&gt;&lt;filename val=&quot;E:\breeze\content\829238269\1703444997-1\input\breezo\data\asimages\{18f605b2-e257-4dc0-bbc3-0bd65d428557}.png&quot; /&gt;&lt;left val=&quot;153&quot; /&gt;&lt;top val=&quot;186&quot; /&gt;&lt;width val=&quot;473&quot; /&gt;&lt;height val=&quot;87&quot; /&gt;&lt;hasText val=&quot;1&quot; /&gt;&lt;/Image&gt;&lt;/ThreeDShapeInfo&gt;"/>
  <p:tag name="PRESENTER_SHAPETEXTINFO" val="&lt;ShapeTextInfo&gt;&lt;TableIndex row=&quot;-1&quot; col=&quot;-1&quot;&gt;&lt;linesCount val=&quot;1&quot; /&gt;&lt;lineCharCount val=&quot;60&quot; /&gt;&lt;/TableIndex&gt;&lt;/ShapeTextInfo&gt;"/>
</p:tagLst>
</file>

<file path=ppt/tags/tag331.xml><?xml version="1.0" encoding="utf-8"?>
<p:tagLst xmlns:a="http://schemas.openxmlformats.org/drawingml/2006/main" xmlns:r="http://schemas.openxmlformats.org/officeDocument/2006/relationships" xmlns:p="http://schemas.openxmlformats.org/presentationml/2006/main">
  <p:tag name="PRESENTER_SHAPEINFO" val="&lt;ThreeDShapeInfo&gt;&lt;uuid val=&quot;{bf3f83f9-ac5e-493f-80eb-636c0a462946}&quot; /&gt;&lt;isInvalidForFieldText val=&quot;0&quot; /&gt;&lt;Image&gt;&lt;filename val=&quot;E:\breeze\content\829238269\1703444997-1\input\breezo\data\asimages\{bf3f83f9-ac5e-493f-80eb-636c0a462946}.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32.xml><?xml version="1.0" encoding="utf-8"?>
<p:tagLst xmlns:a="http://schemas.openxmlformats.org/drawingml/2006/main" xmlns:r="http://schemas.openxmlformats.org/officeDocument/2006/relationships" xmlns:p="http://schemas.openxmlformats.org/presentationml/2006/main">
  <p:tag name="PRESENTER_SHAPEINFO" val="&lt;ThreeDShapeInfo&gt;&lt;uuid val=&quot;{b1ab11ab-0f55-4266-b92e-3d565865a6cb}&quot; /&gt;&lt;isInvalidForFieldText val=&quot;0&quot; /&gt;&lt;Image&gt;&lt;filename val=&quot;E:\breeze\content\829238269\1703444997-1\input\breezo\data\asimages\{b1ab11ab-0f55-4266-b92e-3d565865a6cb}.png&quot; /&gt;&lt;left val=&quot;143&quot; /&gt;&lt;top val=&quot;96&quot; /&gt;&lt;width val=&quot;600&quot; /&gt;&lt;height val=&quot;43&quot; /&gt;&lt;hasText val=&quot;1&quot; /&gt;&lt;/Image&gt;&lt;/ThreeDShapeInfo&gt;"/>
  <p:tag name="PRESENTER_SHAPETEXTINFO" val="&lt;ShapeTextInfo&gt;&lt;TableIndex row=&quot;-1&quot; col=&quot;-1&quot;&gt;&lt;linesCount val=&quot;1&quot; /&gt;&lt;lineCharCount val=&quot;32&quot; /&gt;&lt;/TableIndex&gt;&lt;/ShapeTextInfo&gt;"/>
</p:tagLst>
</file>

<file path=ppt/tags/tag333.xml><?xml version="1.0" encoding="utf-8"?>
<p:tagLst xmlns:a="http://schemas.openxmlformats.org/drawingml/2006/main" xmlns:r="http://schemas.openxmlformats.org/officeDocument/2006/relationships" xmlns:p="http://schemas.openxmlformats.org/presentationml/2006/main">
  <p:tag name="PRESENTER_SHAPEINFO" val="&lt;ThreeDShapeInfo&gt;&lt;uuid val=&quot;{43afcc2e-549e-43c8-bfe1-a4836e2150a2}&quot; /&gt;&lt;isInvalidForFieldText val=&quot;0&quot; /&gt;&lt;Image&gt;&lt;filename val=&quot;E:\breeze\content\829238269\1703444997-1\input\breezo\data\asimages\{43afcc2e-549e-43c8-bfe1-a4836e2150a2}.png&quot; /&gt;&lt;left val=&quot;153&quot; /&gt;&lt;top val=&quot;300&quot; /&gt;&lt;width val=&quot;420&quot; /&gt;&lt;height val=&quot;87&quot; /&gt;&lt;hasText val=&quot;1&quot; /&gt;&lt;/Image&gt;&lt;/ThreeDShapeInfo&gt;"/>
  <p:tag name="PRESENTER_SHAPETEXTINFO" val="&lt;ShapeTextInfo&gt;&lt;TableIndex row=&quot;-1&quot; col=&quot;-1&quot;&gt;&lt;linesCount val=&quot;3&quot; /&gt;&lt;lineCharCount val=&quot;37&quot; /&gt;&lt;lineCharCount val=&quot;31&quot; /&gt;&lt;lineCharCount val=&quot;22&quot; /&gt;&lt;/TableIndex&gt;&lt;/ShapeTextInfo&gt;"/>
</p:tagLst>
</file>

<file path=ppt/tags/tag334.xml><?xml version="1.0" encoding="utf-8"?>
<p:tagLst xmlns:a="http://schemas.openxmlformats.org/drawingml/2006/main" xmlns:r="http://schemas.openxmlformats.org/officeDocument/2006/relationships" xmlns:p="http://schemas.openxmlformats.org/presentationml/2006/main">
  <p:tag name="PRESENTER_SHAPEINFO" val="&lt;ThreeDShapeInfo&gt;&lt;uuid val=&quot;{387640ba-1f57-420d-8f3f-5563b9262b3d}&quot; /&gt;&lt;isInvalidForFieldText val=&quot;0&quot; /&gt;&lt;Image&gt;&lt;filename val=&quot;E:\breeze\content\829238269\1703444997-1\input\breezo\data\asimages\{387640ba-1f57-420d-8f3f-5563b9262b3d}.png&quot; /&gt;&lt;left val=&quot;143&quot; /&gt;&lt;top val=&quot;463&quot; /&gt;&lt;width val=&quot;893&quot; /&gt;&lt;height val=&quot;47&quot; /&gt;&lt;hasText val=&quot;1&quot; /&gt;&lt;/Image&gt;&lt;/ThreeDShapeInfo&gt;"/>
  <p:tag name="PRESENTER_SHAPETEXTINFO" val="&lt;ShapeTextInfo&gt;&lt;TableIndex row=&quot;-1&quot; col=&quot;-1&quot;&gt;&lt;linesCount val=&quot;1&quot; /&gt;&lt;lineCharCount val=&quot;49&quot; /&gt;&lt;/TableIndex&gt;&lt;/ShapeTextInfo&gt;"/>
</p:tagLst>
</file>

<file path=ppt/tags/tag335.xml><?xml version="1.0" encoding="utf-8"?>
<p:tagLst xmlns:a="http://schemas.openxmlformats.org/drawingml/2006/main" xmlns:r="http://schemas.openxmlformats.org/officeDocument/2006/relationships" xmlns:p="http://schemas.openxmlformats.org/presentationml/2006/main">
  <p:tag name="PRESENTER_SHAPEINFO" val="&lt;ThreeDShapeInfo&gt;&lt;uuid val=&quot;{875ef154-568e-4be3-95c8-8af0b759767a}&quot; /&gt;&lt;isInvalidForFieldText val=&quot;0&quot; /&gt;&lt;Image&gt;&lt;filename val=&quot;E:\breeze\content\829238269\1703444997-1\input\breezo\data\asimages\{875ef154-568e-4be3-95c8-8af0b759767a}.png&quot; /&gt;&lt;left val=&quot;153&quot; /&gt;&lt;top val=&quot;556&quot; /&gt;&lt;width val=&quot;840&quot; /&gt;&lt;height val=&quot;57&quot; /&gt;&lt;hasText val=&quot;1&quot; /&gt;&lt;/Image&gt;&lt;/ThreeDShapeInfo&gt;"/>
  <p:tag name="PRESENTER_SHAPETEXTINFO" val="&lt;ShapeTextInfo&gt;&lt;TableIndex row=&quot;-1&quot; col=&quot;-1&quot;&gt;&lt;linesCount val=&quot;1&quot; /&gt;&lt;lineCharCount val=&quot;108&quot; /&gt;&lt;/TableIndex&gt;&lt;/ShapeTextInfo&gt;"/>
</p:tagLst>
</file>

<file path=ppt/tags/tag336.xml><?xml version="1.0" encoding="utf-8"?>
<p:tagLst xmlns:a="http://schemas.openxmlformats.org/drawingml/2006/main" xmlns:r="http://schemas.openxmlformats.org/officeDocument/2006/relationships" xmlns:p="http://schemas.openxmlformats.org/presentationml/2006/main">
  <p:tag name="PRESENTER_SHAPEINFO" val="&lt;ThreeDShapeInfo&gt;&lt;uuid val=&quot;{98a75270-4ed1-4727-bfaf-89d88addf3b4}&quot; /&gt;&lt;isInvalidForFieldText val=&quot;0&quot; /&gt;&lt;Image&gt;&lt;filename val=&quot;E:\breeze\content\829238269\1703444997-1\input\breezo\data\asimages\{98a75270-4ed1-4727-bfaf-89d88addf3b4}.png&quot; /&gt;&lt;left val=&quot;993&quot; /&gt;&lt;top val=&quot;630&quot; /&gt;&lt;width val=&quot;230&quot; /&gt;&lt;height val=&quot;40&quot; /&gt;&lt;hasText val=&quot;1&quot; /&gt;&lt;/Image&gt;&lt;/ThreeDShapeInfo&gt;"/>
</p:tagLst>
</file>

<file path=ppt/tags/tag337.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38.xml><?xml version="1.0" encoding="utf-8"?>
<p:tagLst xmlns:a="http://schemas.openxmlformats.org/drawingml/2006/main" xmlns:r="http://schemas.openxmlformats.org/officeDocument/2006/relationships" xmlns:p="http://schemas.openxmlformats.org/presentationml/2006/main">
  <p:tag name="PRESENTER_SHAPEINFO" val="&lt;ThreeDShapeInfo&gt;&lt;uuid val=&quot;{a6625327-ff16-4db3-9c86-6838f05eb837}&quot; /&gt;&lt;isInvalidForFieldText val=&quot;0&quot; /&gt;&lt;Image&gt;&lt;filename val=&quot;E:\breeze\content\829238269\1703444997-1\input\breezo\data\asimages\{a6625327-ff16-4db3-9c86-6838f05eb837}.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39.xml><?xml version="1.0" encoding="utf-8"?>
<p:tagLst xmlns:a="http://schemas.openxmlformats.org/drawingml/2006/main" xmlns:r="http://schemas.openxmlformats.org/officeDocument/2006/relationships" xmlns:p="http://schemas.openxmlformats.org/presentationml/2006/main">
  <p:tag name="PRESENTER_SHAPEINFO" val="&lt;ThreeDShapeInfo&gt;&lt;uuid val=&quot;{7637760a-4d41-4e98-a860-e46575662750}&quot; /&gt;&lt;isInvalidForFieldText val=&quot;0&quot; /&gt;&lt;Image&gt;&lt;filename val=&quot;E:\breeze\content\829238269\1703444997-1\input\breezo\data\asimages\{7637760a-4d41-4e98-a860-e46575662750}.png&quot; /&gt;&lt;left val=&quot;133&quot; /&gt;&lt;top val=&quot;80&quot; /&gt;&lt;width val=&quot;447&quot; /&gt;&lt;height val=&quot;563&quot; /&gt;&lt;hasText val=&quot;1&quot; /&gt;&lt;/Image&gt;&lt;/ThreeDShapeInfo&gt;"/>
  <p:tag name="PRESENTER_SHAPETEXTINFO" val="&lt;ShapeTextInfo&gt;&lt;TableIndex row=&quot;-1&quot; col=&quot;-1&quot;&gt;&lt;linesCount val=&quot;8&quot; /&gt;&lt;lineCharCount val=&quot;56&quot; /&gt;&lt;lineCharCount val=&quot;1&quot; /&gt;&lt;lineCharCount val=&quot;75&quot; /&gt;&lt;lineCharCount val=&quot;1&quot; /&gt;&lt;lineCharCount val=&quot;164&quot; /&gt;&lt;lineCharCount val=&quot;1&quot; /&gt;&lt;lineCharCount val=&quot;113&quot; /&gt;&lt;lineCharCount val=&quot;1&quot; /&gt;&lt;/TableIndex&gt;&lt;/ShapeText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340.xml><?xml version="1.0" encoding="utf-8"?>
<p:tagLst xmlns:a="http://schemas.openxmlformats.org/drawingml/2006/main" xmlns:r="http://schemas.openxmlformats.org/officeDocument/2006/relationships" xmlns:p="http://schemas.openxmlformats.org/presentationml/2006/main">
  <p:tag name="PRESENTER_SHAPEINFO" val="&lt;ThreeDShapeInfo&gt;&lt;uuid val=&quot;{c6df2ed3-ecd3-4a97-8b74-16742506be1a}&quot; /&gt;&lt;isInvalidForFieldText val=&quot;0&quot; /&gt;&lt;Image&gt;&lt;filename val=&quot;E:\breeze\content\829238269\1703444997-1\input\breezo\data\asimages\{c6df2ed3-ecd3-4a97-8b74-16742506be1a}.png&quot; /&gt;&lt;left val=&quot;993&quot; /&gt;&lt;top val=&quot;630&quot; /&gt;&lt;width val=&quot;230&quot; /&gt;&lt;height val=&quot;40&quot; /&gt;&lt;hasText val=&quot;1&quot; /&gt;&lt;/Image&gt;&lt;/ThreeDShapeInfo&gt;"/>
</p:tagLst>
</file>

<file path=ppt/tags/tag341.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42.xml><?xml version="1.0" encoding="utf-8"?>
<p:tagLst xmlns:a="http://schemas.openxmlformats.org/drawingml/2006/main" xmlns:r="http://schemas.openxmlformats.org/officeDocument/2006/relationships" xmlns:p="http://schemas.openxmlformats.org/presentationml/2006/main">
  <p:tag name="PRESENTER_SHAPEINFO" val="&lt;ThreeDShapeInfo&gt;&lt;uuid val=&quot;{91aef979-9241-4713-a064-f35eff49d610}&quot; /&gt;&lt;isInvalidForFieldText val=&quot;0&quot; /&gt;&lt;Image&gt;&lt;filename val=&quot;E:\breeze\content\829238269\1703444997-1\input\breezo\data\asimages\{91aef979-9241-4713-a064-f35eff49d610}.png&quot; /&gt;&lt;left val=&quot;156&quot; /&gt;&lt;top val=&quot;146&quot; /&gt;&lt;width val=&quot;683&quot; /&gt;&lt;height val=&quot;170&quot; /&gt;&lt;hasText val=&quot;1&quot; /&gt;&lt;/Image&gt;&lt;/ThreeDShapeInfo&gt;"/>
  <p:tag name="PRESENTER_SHAPETEXTINFO" val="&lt;ShapeTextInfo&gt;&lt;TableIndex row=&quot;-1&quot; col=&quot;-1&quot;&gt;&lt;linesCount val=&quot;1&quot; /&gt;&lt;lineCharCount val=&quot;27&quot; /&gt;&lt;/TableIndex&gt;&lt;/ShapeTextInfo&gt;"/>
</p:tagLst>
</file>

<file path=ppt/tags/tag343.xml><?xml version="1.0" encoding="utf-8"?>
<p:tagLst xmlns:a="http://schemas.openxmlformats.org/drawingml/2006/main" xmlns:r="http://schemas.openxmlformats.org/officeDocument/2006/relationships" xmlns:p="http://schemas.openxmlformats.org/presentationml/2006/main">
  <p:tag name="PRESENTER_SHAPEINFO" val="&lt;ThreeDShapeInfo&gt;&lt;uuid val=&quot;{691d1d49-b613-4dc4-a32c-2306118c6aff}&quot; /&gt;&lt;isInvalidForFieldText val=&quot;0&quot; /&gt;&lt;Image&gt;&lt;filename val=&quot;E:\breeze\content\829238269\1703444997-1\input\breezo\data\asimages\{691d1d49-b613-4dc4-a32c-2306118c6aff}.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44.xml><?xml version="1.0" encoding="utf-8"?>
<p:tagLst xmlns:a="http://schemas.openxmlformats.org/drawingml/2006/main" xmlns:r="http://schemas.openxmlformats.org/officeDocument/2006/relationships" xmlns:p="http://schemas.openxmlformats.org/presentationml/2006/main">
  <p:tag name="PRESENTER_SHAPEINFO" val="&lt;ThreeDShapeInfo&gt;&lt;uuid val=&quot;{593fee38-3a6e-4b39-8759-fd5363056ac5}&quot; /&gt;&lt;isInvalidForFieldText val=&quot;0&quot; /&gt;&lt;Image&gt;&lt;filename val=&quot;E:\breeze\content\829238269\1703444997-1\input\breezo\data\asimages\{593fee38-3a6e-4b39-8759-fd5363056ac5}.png&quot; /&gt;&lt;left val=&quot;203&quot; /&gt;&lt;top val=&quot;363&quot; /&gt;&lt;width val=&quot;567&quot; /&gt;&lt;height val=&quot;247&quot; /&gt;&lt;hasText val=&quot;1&quot; /&gt;&lt;/Image&gt;&lt;/ThreeDShapeInfo&gt;"/>
  <p:tag name="PRESENTER_SHAPETEXTINFO" val="&lt;ShapeTextInfo&gt;&lt;TableIndex row=&quot;-1&quot; col=&quot;-1&quot;&gt;&lt;linesCount val=&quot;6&quot; /&gt;&lt;lineCharCount val=&quot;40&quot; /&gt;&lt;lineCharCount val=&quot;57&quot; /&gt;&lt;lineCharCount val=&quot;42&quot; /&gt;&lt;lineCharCount val=&quot;29&quot; /&gt;&lt;lineCharCount val=&quot;24&quot; /&gt;&lt;lineCharCount val=&quot;31&quot; /&gt;&lt;/TableIndex&gt;&lt;/ShapeTextInfo&gt;"/>
</p:tagLst>
</file>

<file path=ppt/tags/tag345.xml><?xml version="1.0" encoding="utf-8"?>
<p:tagLst xmlns:a="http://schemas.openxmlformats.org/drawingml/2006/main" xmlns:r="http://schemas.openxmlformats.org/officeDocument/2006/relationships" xmlns:p="http://schemas.openxmlformats.org/presentationml/2006/main">
  <p:tag name="PRESENTER_SHAPEINFO" val="&lt;ThreeDShapeInfo&gt;&lt;uuid val=&quot;{6ee6ef8d-cdaa-499c-81c7-f1720f23bff3}&quot; /&gt;&lt;isInvalidForFieldText val=&quot;0&quot; /&gt;&lt;Image&gt;&lt;filename val=&quot;E:\breeze\content\829238269\1703444997-1\input\breezo\data\asimages\{6ee6ef8d-cdaa-499c-81c7-f1720f23bff3}.png&quot; /&gt;&lt;left val=&quot;993&quot; /&gt;&lt;top val=&quot;630&quot; /&gt;&lt;width val=&quot;230&quot; /&gt;&lt;height val=&quot;40&quot; /&gt;&lt;hasText val=&quot;1&quot; /&gt;&lt;/Image&gt;&lt;/ThreeDShapeInfo&gt;"/>
</p:tagLst>
</file>

<file path=ppt/tags/tag346.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47.xml><?xml version="1.0" encoding="utf-8"?>
<p:tagLst xmlns:a="http://schemas.openxmlformats.org/drawingml/2006/main" xmlns:r="http://schemas.openxmlformats.org/officeDocument/2006/relationships" xmlns:p="http://schemas.openxmlformats.org/presentationml/2006/main">
  <p:tag name="PRESENTER_SHAPEINFO" val="&lt;ThreeDShapeInfo&gt;&lt;uuid val=&quot;{7c7cede1-717f-45ca-8c56-fc4f44a600a3}&quot; /&gt;&lt;isInvalidForFieldText val=&quot;0&quot; /&gt;&lt;Image&gt;&lt;filename val=&quot;E:\breeze\content\829238269\1703444997-1\input\breezo\data\asimages\{7c7cede1-717f-45ca-8c56-fc4f44a600a3}.png&quot; /&gt;&lt;left val=&quot;160&quot; /&gt;&lt;top val=&quot;240&quot; /&gt;&lt;width val=&quot;717&quot; /&gt;&lt;height val=&quot;363&quot; /&gt;&lt;hasText val=&quot;1&quot; /&gt;&lt;/Image&gt;&lt;/ThreeDShapeInfo&gt;"/>
  <p:tag name="PRESENTER_SHAPETEXTINFO" val="&lt;ShapeTextInfo&gt;&lt;TableIndex row=&quot;-1&quot; col=&quot;-1&quot;&gt;&lt;linesCount val=&quot;3&quot; /&gt;&lt;lineCharCount val=&quot;213&quot; /&gt;&lt;lineCharCount val=&quot;1&quot; /&gt;&lt;lineCharCount val=&quot;120&quot; /&gt;&lt;/TableIndex&gt;&lt;/ShapeTextInfo&gt;"/>
</p:tagLst>
</file>

<file path=ppt/tags/tag348.xml><?xml version="1.0" encoding="utf-8"?>
<p:tagLst xmlns:a="http://schemas.openxmlformats.org/drawingml/2006/main" xmlns:r="http://schemas.openxmlformats.org/officeDocument/2006/relationships" xmlns:p="http://schemas.openxmlformats.org/presentationml/2006/main">
  <p:tag name="PRESENTER_SHAPEINFO" val="&lt;ThreeDShapeInfo&gt;&lt;uuid val=&quot;{1baeb00e-d70a-4733-abba-b0c76c66a7a9}&quot; /&gt;&lt;isInvalidForFieldText val=&quot;0&quot; /&gt;&lt;Image&gt;&lt;filename val=&quot;E:\breeze\content\829238269\1703444997-1\input\breezo\data\asimages\{1baeb00e-d70a-4733-abba-b0c76c66a7a9}.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49.xml><?xml version="1.0" encoding="utf-8"?>
<p:tagLst xmlns:a="http://schemas.openxmlformats.org/drawingml/2006/main" xmlns:r="http://schemas.openxmlformats.org/officeDocument/2006/relationships" xmlns:p="http://schemas.openxmlformats.org/presentationml/2006/main">
  <p:tag name="PRESENTER_SHAPEINFO" val="&lt;ThreeDShapeInfo&gt;&lt;uuid val=&quot;{676dff5c-31f1-43cd-be3d-9e34f608dd89}&quot; /&gt;&lt;isInvalidForFieldText val=&quot;0&quot; /&gt;&lt;Image&gt;&lt;filename val=&quot;E:\breeze\content\829238269\1703444997-1\input\breezo\data\asimages\{676dff5c-31f1-43cd-be3d-9e34f608dd89}.png&quot; /&gt;&lt;left val=&quot;156&quot; /&gt;&lt;top val=&quot;103&quot; /&gt;&lt;width val=&quot;767&quot; /&gt;&lt;height val=&quot;47&quot; /&gt;&lt;hasText val=&quot;1&quot; /&gt;&lt;/Image&gt;&lt;/ThreeDShapeInfo&gt;"/>
  <p:tag name="PRESENTER_SHAPETEXTINFO" val="&lt;ShapeTextInfo&gt;&lt;TableIndex row=&quot;-1&quot; col=&quot;-1&quot;&gt;&lt;linesCount val=&quot;1&quot; /&gt;&lt;lineCharCount val=&quot;39&quot; /&gt;&lt;/TableIndex&gt;&lt;/ShapeText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350.xml><?xml version="1.0" encoding="utf-8"?>
<p:tagLst xmlns:a="http://schemas.openxmlformats.org/drawingml/2006/main" xmlns:r="http://schemas.openxmlformats.org/officeDocument/2006/relationships" xmlns:p="http://schemas.openxmlformats.org/presentationml/2006/main">
  <p:tag name="PRESENTER_SHAPEINFO" val="&lt;ThreeDShapeInfo&gt;&lt;uuid val=&quot;{825cf1ad-6368-495e-840e-14771e9c5b86}&quot; /&gt;&lt;isInvalidForFieldText val=&quot;0&quot; /&gt;&lt;Image&gt;&lt;filename val=&quot;E:\breeze\content\829238269\1703444997-1\input\breezo\data\asimages\{825cf1ad-6368-495e-840e-14771e9c5b86}.png&quot; /&gt;&lt;left val=&quot;993&quot; /&gt;&lt;top val=&quot;630&quot; /&gt;&lt;width val=&quot;230&quot; /&gt;&lt;height val=&quot;40&quot; /&gt;&lt;hasText val=&quot;1&quot; /&gt;&lt;/Image&gt;&lt;/ThreeDShapeInfo&gt;"/>
</p:tagLst>
</file>

<file path=ppt/tags/tag351.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52.xml><?xml version="1.0" encoding="utf-8"?>
<p:tagLst xmlns:a="http://schemas.openxmlformats.org/drawingml/2006/main" xmlns:r="http://schemas.openxmlformats.org/officeDocument/2006/relationships" xmlns:p="http://schemas.openxmlformats.org/presentationml/2006/main">
  <p:tag name="PRESENTER_SHAPEINFO" val="&lt;ThreeDShapeInfo&gt;&lt;uuid val=&quot;{64b198df-ef48-45b2-878c-8cfba243064d}&quot; /&gt;&lt;isInvalidForFieldText val=&quot;0&quot; /&gt;&lt;Image&gt;&lt;filename val=&quot;E:\breeze\content\829238269\1703444997-1\input\breezo\data\asimages\{64b198df-ef48-45b2-878c-8cfba243064d}.png&quot; /&gt;&lt;left val=&quot;153&quot; /&gt;&lt;top val=&quot;400&quot; /&gt;&lt;width val=&quot;433&quot; /&gt;&lt;height val=&quot;123&quot; /&gt;&lt;hasText val=&quot;1&quot; /&gt;&lt;/Image&gt;&lt;/ThreeDShapeInfo&gt;"/>
  <p:tag name="PRESENTER_SHAPETEXTINFO" val="&lt;ShapeTextInfo&gt;&lt;TableIndex row=&quot;-1&quot; col=&quot;-1&quot;&gt;&lt;linesCount val=&quot;1&quot; /&gt;&lt;lineCharCount val=&quot;29&quot; /&gt;&lt;/TableIndex&gt;&lt;/ShapeTextInfo&gt;"/>
</p:tagLst>
</file>

<file path=ppt/tags/tag353.xml><?xml version="1.0" encoding="utf-8"?>
<p:tagLst xmlns:a="http://schemas.openxmlformats.org/drawingml/2006/main" xmlns:r="http://schemas.openxmlformats.org/officeDocument/2006/relationships" xmlns:p="http://schemas.openxmlformats.org/presentationml/2006/main">
  <p:tag name="PRESENTER_SHAPEINFO" val="&lt;ThreeDShapeInfo&gt;&lt;uuid val=&quot;{8562b72e-b9cd-40fe-9158-7aee868df570}&quot; /&gt;&lt;isInvalidForFieldText val=&quot;0&quot; /&gt;&lt;Image&gt;&lt;filename val=&quot;E:\breeze\content\829238269\1703444997-1\input\breezo\data\asimages\{8562b72e-b9cd-40fe-9158-7aee868df570}.png&quot; /&gt;&lt;left val=&quot;153&quot; /&gt;&lt;top val=&quot;120&quot; /&gt;&lt;width val=&quot;120&quot; /&gt;&lt;height val=&quot;187&quot; /&gt;&lt;hasText val=&quot;1&quot; /&gt;&lt;/Image&gt;&lt;/ThreeDShapeInfo&gt;"/>
  <p:tag name="PRESENTER_SHAPETEXTINFO" val="&lt;ShapeTextInfo&gt;&lt;TableIndex row=&quot;-1&quot; col=&quot;-1&quot;&gt;&lt;linesCount val=&quot;1&quot; /&gt;&lt;lineCharCount val=&quot;1&quot; /&gt;&lt;/TableIndex&gt;&lt;/ShapeTextInfo&gt;"/>
</p:tagLst>
</file>

<file path=ppt/tags/tag354.xml><?xml version="1.0" encoding="utf-8"?>
<p:tagLst xmlns:a="http://schemas.openxmlformats.org/drawingml/2006/main" xmlns:r="http://schemas.openxmlformats.org/officeDocument/2006/relationships" xmlns:p="http://schemas.openxmlformats.org/presentationml/2006/main">
  <p:tag name="PRESENTER_SHAPEINFO" val="&lt;ThreeDShapeInfo&gt;&lt;uuid val=&quot;{c3ec64d7-70ab-4160-88a2-0b1985fd3393}&quot; /&gt;&lt;isInvalidForFieldText val=&quot;0&quot; /&gt;&lt;Image&gt;&lt;filename val=&quot;E:\breeze\content\829238269\1703444997-1\input\breezo\data\asimages\{c3ec64d7-70ab-4160-88a2-0b1985fd3393}.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55.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56.xml><?xml version="1.0" encoding="utf-8"?>
<p:tagLst xmlns:a="http://schemas.openxmlformats.org/drawingml/2006/main" xmlns:r="http://schemas.openxmlformats.org/officeDocument/2006/relationships" xmlns:p="http://schemas.openxmlformats.org/presentationml/2006/main">
  <p:tag name="PRESENTER_SHAPEINFO" val="&lt;ThreeDShapeInfo&gt;&lt;uuid val=&quot;{571f4a98-c73e-48b6-9f0e-19a27b099091}&quot; /&gt;&lt;isInvalidForFieldText val=&quot;0&quot; /&gt;&lt;Image&gt;&lt;filename val=&quot;E:\breeze\content\829238269\1703444997-1\input\breezo\data\asimages\{571f4a98-c73e-48b6-9f0e-19a27b099091}.png&quot; /&gt;&lt;left val=&quot;156&quot; /&gt;&lt;top val=&quot;186&quot; /&gt;&lt;width val=&quot;987&quot; /&gt;&lt;height val=&quot;433&quot; /&gt;&lt;hasText val=&quot;1&quot; /&gt;&lt;/Image&gt;&lt;/ThreeDShapeInfo&gt;"/>
  <p:tag name="PRESENTER_SHAPETEXTINFO" val="&lt;ShapeTextInfo&gt;&lt;TableIndex row=&quot;-1&quot; col=&quot;-1&quot;&gt;&lt;linesCount val=&quot;11&quot; /&gt;&lt;lineCharCount val=&quot;237&quot; /&gt;&lt;lineCharCount val=&quot;17&quot; /&gt;&lt;lineCharCount val=&quot;26&quot; /&gt;&lt;lineCharCount val=&quot;23&quot; /&gt;&lt;lineCharCount val=&quot;1&quot; /&gt;&lt;lineCharCount val=&quot;72&quot; /&gt;&lt;lineCharCount val=&quot;20&quot; /&gt;&lt;lineCharCount val=&quot;32&quot; /&gt;&lt;lineCharCount val=&quot;11&quot; /&gt;&lt;lineCharCount val=&quot;1&quot; /&gt;&lt;lineCharCount val=&quot;18&quot; /&gt;&lt;/TableIndex&gt;&lt;/ShapeTextInfo&gt;"/>
</p:tagLst>
</file>

<file path=ppt/tags/tag357.xml><?xml version="1.0" encoding="utf-8"?>
<p:tagLst xmlns:a="http://schemas.openxmlformats.org/drawingml/2006/main" xmlns:r="http://schemas.openxmlformats.org/officeDocument/2006/relationships" xmlns:p="http://schemas.openxmlformats.org/presentationml/2006/main">
  <p:tag name="PRESENTER_SHAPEINFO" val="&lt;ThreeDShapeInfo&gt;&lt;uuid val=&quot;{d833362a-fe7a-404b-9683-8077bc8069a8}&quot; /&gt;&lt;isInvalidForFieldText val=&quot;0&quot; /&gt;&lt;Image&gt;&lt;filename val=&quot;E:\breeze\content\829238269\1703444997-1\input\breezo\data\asimages\{d833362a-fe7a-404b-9683-8077bc8069a8}.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58.xml><?xml version="1.0" encoding="utf-8"?>
<p:tagLst xmlns:a="http://schemas.openxmlformats.org/drawingml/2006/main" xmlns:r="http://schemas.openxmlformats.org/officeDocument/2006/relationships" xmlns:p="http://schemas.openxmlformats.org/presentationml/2006/main">
  <p:tag name="PRESENTER_SHAPEINFO" val="&lt;ThreeDShapeInfo&gt;&lt;uuid val=&quot;{f4848a1c-9695-4ef9-9262-4439d78eb3a6}&quot; /&gt;&lt;isInvalidForFieldText val=&quot;0&quot; /&gt;&lt;Image&gt;&lt;filename val=&quot;E:\breeze\content\829238269\1703444997-1\input\breezo\data\asimages\{f4848a1c-9695-4ef9-9262-4439d78eb3a6}.png&quot; /&gt;&lt;left val=&quot;160&quot; /&gt;&lt;top val=&quot;66&quot; /&gt;&lt;width val=&quot;143&quot; /&gt;&lt;height val=&quot;47&quot; /&gt;&lt;hasText val=&quot;1&quot; /&gt;&lt;/Image&gt;&lt;/ThreeDShapeInfo&gt;"/>
  <p:tag name="PRESENTER_SHAPETEXTINFO" val="&lt;ShapeTextInfo&gt;&lt;TableIndex row=&quot;-1&quot; col=&quot;-1&quot;&gt;&lt;linesCount val=&quot;1&quot; /&gt;&lt;lineCharCount val=&quot;6&quot; /&gt;&lt;/TableIndex&gt;&lt;/ShapeTextInfo&gt;"/>
</p:tagLst>
</file>

<file path=ppt/tags/tag359.xml><?xml version="1.0" encoding="utf-8"?>
<p:tagLst xmlns:a="http://schemas.openxmlformats.org/drawingml/2006/main" xmlns:r="http://schemas.openxmlformats.org/officeDocument/2006/relationships" xmlns:p="http://schemas.openxmlformats.org/presentationml/2006/main">
  <p:tag name="PRESENTER_SHAPEINFO" val="&lt;ThreeDShapeInfo&gt;&lt;uuid val=&quot;{8af55482-cb7d-4e4c-9f3d-f0a7318c79ae}&quot; /&gt;&lt;isInvalidForFieldText val=&quot;0&quot; /&gt;&lt;Image&gt;&lt;filename val=&quot;E:\breeze\content\829238269\1703444997-1\input\breezo\data\asimages\{8af55482-cb7d-4e4c-9f3d-f0a7318c79ae}.png&quot; /&gt;&lt;left val=&quot;993&quot; /&gt;&lt;top val=&quot;630&quot; /&gt;&lt;width val=&quot;230&quot; /&gt;&lt;height val=&quot;40&quot; /&gt;&lt;hasText val=&quot;1&quot; /&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360.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61.xml><?xml version="1.0" encoding="utf-8"?>
<p:tagLst xmlns:a="http://schemas.openxmlformats.org/drawingml/2006/main" xmlns:r="http://schemas.openxmlformats.org/officeDocument/2006/relationships" xmlns:p="http://schemas.openxmlformats.org/presentationml/2006/main">
  <p:tag name="PRESENTER_SHAPEINFO" val="&lt;ThreeDShapeInfo&gt;&lt;uuid val=&quot;{b28d0600-5220-427b-b9e0-6fd1457b8372}&quot; /&gt;&lt;isInvalidForFieldText val=&quot;0&quot; /&gt;&lt;Image&gt;&lt;filename val=&quot;E:\breeze\content\829238269\1703444997-1\input\breezo\data\asimages\{b28d0600-5220-427b-b9e0-6fd1457b8372}.png&quot; /&gt;&lt;left val=&quot;153&quot; /&gt;&lt;top val=&quot;253&quot; /&gt;&lt;width val=&quot;997&quot; /&gt;&lt;height val=&quot;317&quot; /&gt;&lt;hasText val=&quot;1&quot; /&gt;&lt;/Image&gt;&lt;/ThreeDShapeInfo&gt;"/>
  <p:tag name="PRESENTER_SHAPETEXTINFO" val="&lt;ShapeTextInfo&gt;&lt;TableIndex row=&quot;-1&quot; col=&quot;-1&quot;&gt;&lt;linesCount val=&quot;1&quot; /&gt;&lt;lineCharCount val=&quot;305&quot; /&gt;&lt;/TableIndex&gt;&lt;/ShapeTextInfo&gt;"/>
</p:tagLst>
</file>

<file path=ppt/tags/tag362.xml><?xml version="1.0" encoding="utf-8"?>
<p:tagLst xmlns:a="http://schemas.openxmlformats.org/drawingml/2006/main" xmlns:r="http://schemas.openxmlformats.org/officeDocument/2006/relationships" xmlns:p="http://schemas.openxmlformats.org/presentationml/2006/main">
  <p:tag name="PRESENTER_SHAPEINFO" val="&lt;ThreeDShapeInfo&gt;&lt;uuid val=&quot;{bde48e08-f39a-4199-a60a-e393362695ba}&quot; /&gt;&lt;isInvalidForFieldText val=&quot;0&quot; /&gt;&lt;Image&gt;&lt;filename val=&quot;E:\breeze\content\829238269\1703444997-1\input\breezo\data\asimages\{bde48e08-f39a-4199-a60a-e393362695ba}.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63.xml><?xml version="1.0" encoding="utf-8"?>
<p:tagLst xmlns:a="http://schemas.openxmlformats.org/drawingml/2006/main" xmlns:r="http://schemas.openxmlformats.org/officeDocument/2006/relationships" xmlns:p="http://schemas.openxmlformats.org/presentationml/2006/main">
  <p:tag name="PRESENTER_SHAPEINFO" val="&lt;ThreeDShapeInfo&gt;&lt;uuid val=&quot;{8184d345-ac24-497f-b333-c87f7b1ce664}&quot; /&gt;&lt;isInvalidForFieldText val=&quot;0&quot; /&gt;&lt;Image&gt;&lt;filename val=&quot;E:\breeze\content\829238269\1703444997-1\input\breezo\data\asimages\{8184d345-ac24-497f-b333-c87f7b1ce664}.png&quot; /&gt;&lt;left val=&quot;156&quot; /&gt;&lt;top val=&quot;93&quot; /&gt;&lt;width val=&quot;587&quot; /&gt;&lt;height val=&quot;53&quot; /&gt;&lt;hasText val=&quot;1&quot; /&gt;&lt;/Image&gt;&lt;/ThreeDShapeInfo&gt;"/>
  <p:tag name="PRESENTER_SHAPETEXTINFO" val="&lt;ShapeTextInfo&gt;&lt;TableIndex row=&quot;-1&quot; col=&quot;-1&quot;&gt;&lt;linesCount val=&quot;1&quot; /&gt;&lt;lineCharCount val=&quot;22&quot; /&gt;&lt;/TableIndex&gt;&lt;/ShapeTextInfo&gt;"/>
</p:tagLst>
</file>

<file path=ppt/tags/tag364.xml><?xml version="1.0" encoding="utf-8"?>
<p:tagLst xmlns:a="http://schemas.openxmlformats.org/drawingml/2006/main" xmlns:r="http://schemas.openxmlformats.org/officeDocument/2006/relationships" xmlns:p="http://schemas.openxmlformats.org/presentationml/2006/main">
  <p:tag name="PRESENTER_SHAPEINFO" val="&lt;ThreeDShapeInfo&gt;&lt;uuid val=&quot;{c0c4c99a-d89a-4769-b3cd-e2e2c18e21fe}&quot; /&gt;&lt;isInvalidForFieldText val=&quot;0&quot; /&gt;&lt;Image&gt;&lt;filename val=&quot;E:\breeze\content\829238269\1703444997-1\input\breezo\data\asimages\{c0c4c99a-d89a-4769-b3cd-e2e2c18e21fe}.png&quot; /&gt;&lt;left val=&quot;993&quot; /&gt;&lt;top val=&quot;630&quot; /&gt;&lt;width val=&quot;230&quot; /&gt;&lt;height val=&quot;40&quot; /&gt;&lt;hasText val=&quot;1&quot; /&gt;&lt;/Image&gt;&lt;/ThreeDShapeInfo&gt;"/>
</p:tagLst>
</file>

<file path=ppt/tags/tag365.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66.xml><?xml version="1.0" encoding="utf-8"?>
<p:tagLst xmlns:a="http://schemas.openxmlformats.org/drawingml/2006/main" xmlns:r="http://schemas.openxmlformats.org/officeDocument/2006/relationships" xmlns:p="http://schemas.openxmlformats.org/presentationml/2006/main">
  <p:tag name="PRESENTER_SHAPEINFO" val="&lt;ThreeDShapeInfo&gt;&lt;uuid val=&quot;{f8c8a575-d6b3-42d5-8237-b39064832f79}&quot; /&gt;&lt;isInvalidForFieldText val=&quot;0&quot; /&gt;&lt;Image&gt;&lt;filename val=&quot;E:\breeze\content\829238269\1703444997-1\input\breezo\data\asimages\{f8c8a575-d6b3-42d5-8237-b39064832f79}.png&quot; /&gt;&lt;left val=&quot;36&quot; /&gt;&lt;top val=&quot;693&quot; /&gt;&lt;width val=&quot;13&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67.xml><?xml version="1.0" encoding="utf-8"?>
<p:tagLst xmlns:a="http://schemas.openxmlformats.org/drawingml/2006/main" xmlns:r="http://schemas.openxmlformats.org/officeDocument/2006/relationships" xmlns:p="http://schemas.openxmlformats.org/presentationml/2006/main">
  <p:tag name="PRESENTER_SHAPEINFO" val="&lt;ThreeDShapeInfo&gt;&lt;uuid val=&quot;{c83d0ecd-dd2b-48bb-ac44-70717331bea7}&quot; /&gt;&lt;isInvalidForFieldText val=&quot;0&quot; /&gt;&lt;Image&gt;&lt;filename val=&quot;E:\breeze\content\829238269\1703444997-1\input\breezo\data\asimages\{c83d0ecd-dd2b-48bb-ac44-70717331bea7}.png&quot; /&gt;&lt;left val=&quot;133&quot; /&gt;&lt;top val=&quot;80&quot; /&gt;&lt;width val=&quot;497&quot; /&gt;&lt;height val=&quot;563&quot; /&gt;&lt;hasText val=&quot;1&quot; /&gt;&lt;/Image&gt;&lt;/ThreeDShapeInfo&gt;"/>
  <p:tag name="PRESENTER_SHAPETEXTINFO" val="&lt;ShapeTextInfo&gt;&lt;TableIndex row=&quot;-1&quot; col=&quot;-1&quot;&gt;&lt;linesCount val=&quot;6&quot; /&gt;&lt;lineCharCount val=&quot;53&quot; /&gt;&lt;lineCharCount val=&quot;262&quot; /&gt;&lt;lineCharCount val=&quot;39&quot; /&gt;&lt;lineCharCount val=&quot;32&quot; /&gt;&lt;lineCharCount val=&quot;123&quot; /&gt;&lt;lineCharCount val=&quot;1&quot; /&gt;&lt;/TableIndex&gt;&lt;/ShapeTextInfo&gt;"/>
</p:tagLst>
</file>

<file path=ppt/tags/tag368.xml><?xml version="1.0" encoding="utf-8"?>
<p:tagLst xmlns:a="http://schemas.openxmlformats.org/drawingml/2006/main" xmlns:r="http://schemas.openxmlformats.org/officeDocument/2006/relationships" xmlns:p="http://schemas.openxmlformats.org/presentationml/2006/main">
  <p:tag name="PRESENTER_SHAPEINFO" val="&lt;ThreeDShapeInfo&gt;&lt;uuid val=&quot;{49eff812-a042-4a06-b409-ea9fa10a94e9}&quot; /&gt;&lt;isInvalidForFieldText val=&quot;0&quot; /&gt;&lt;Image&gt;&lt;filename val=&quot;E:\breeze\content\829238269\1703444997-1\input\breezo\data\asimages\{49eff812-a042-4a06-b409-ea9fa10a94e9}.png&quot; /&gt;&lt;left val=&quot;993&quot; /&gt;&lt;top val=&quot;630&quot; /&gt;&lt;width val=&quot;230&quot; /&gt;&lt;height val=&quot;40&quot; /&gt;&lt;hasText val=&quot;1&quot; /&gt;&lt;/Image&gt;&lt;/ThreeDShapeInfo&gt;"/>
</p:tagLst>
</file>

<file path=ppt/tags/tag369.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370.xml><?xml version="1.0" encoding="utf-8"?>
<p:tagLst xmlns:a="http://schemas.openxmlformats.org/drawingml/2006/main" xmlns:r="http://schemas.openxmlformats.org/officeDocument/2006/relationships" xmlns:p="http://schemas.openxmlformats.org/presentationml/2006/main">
  <p:tag name="PRESENTER_SHAPEINFO" val="&lt;ThreeDShapeInfo&gt;&lt;uuid val=&quot;{ec3606a8-1d30-4b0f-a1d4-3af195929199}&quot; /&gt;&lt;isInvalidForFieldText val=&quot;0&quot; /&gt;&lt;Image&gt;&lt;filename val=&quot;E:\breeze\content\829238269\1703444997-1\input\breezo\data\asimages\{ec3606a8-1d30-4b0f-a1d4-3af195929199}.png&quot; /&gt;&lt;left val=&quot;156&quot; /&gt;&lt;top val=&quot;180&quot; /&gt;&lt;width val=&quot;987&quot; /&gt;&lt;height val=&quot;430&quot; /&gt;&lt;hasText val=&quot;1&quot; /&gt;&lt;/Image&gt;&lt;/ThreeDShapeInfo&gt;"/>
  <p:tag name="PRESENTER_SHAPETEXTINFO" val="&lt;ShapeTextInfo&gt;&lt;TableIndex row=&quot;-1&quot; col=&quot;-1&quot;&gt;&lt;linesCount val=&quot;6&quot; /&gt;&lt;lineCharCount val=&quot;156&quot; /&gt;&lt;lineCharCount val=&quot;237&quot; /&gt;&lt;lineCharCount val=&quot;1&quot; /&gt;&lt;lineCharCount val=&quot;123&quot; /&gt;&lt;lineCharCount val=&quot;147&quot; /&gt;&lt;lineCharCount val=&quot;260&quot; /&gt;&lt;/TableIndex&gt;&lt;/ShapeTextInfo&gt;"/>
</p:tagLst>
</file>

<file path=ppt/tags/tag371.xml><?xml version="1.0" encoding="utf-8"?>
<p:tagLst xmlns:a="http://schemas.openxmlformats.org/drawingml/2006/main" xmlns:r="http://schemas.openxmlformats.org/officeDocument/2006/relationships" xmlns:p="http://schemas.openxmlformats.org/presentationml/2006/main">
  <p:tag name="PRESENTER_SHAPEINFO" val="&lt;ThreeDShapeInfo&gt;&lt;uuid val=&quot;{74f251a5-fd03-4860-bb93-927c4dc455e3}&quot; /&gt;&lt;isInvalidForFieldText val=&quot;0&quot; /&gt;&lt;Image&gt;&lt;filename val=&quot;E:\breeze\content\829238269\1703444997-1\input\breezo\data\asimages\{74f251a5-fd03-4860-bb93-927c4dc455e3}.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72.xml><?xml version="1.0" encoding="utf-8"?>
<p:tagLst xmlns:a="http://schemas.openxmlformats.org/drawingml/2006/main" xmlns:r="http://schemas.openxmlformats.org/officeDocument/2006/relationships" xmlns:p="http://schemas.openxmlformats.org/presentationml/2006/main">
  <p:tag name="PRESENTER_SHAPEINFO" val="&lt;ThreeDShapeInfo&gt;&lt;uuid val=&quot;{92048723-acbd-4482-be31-dc19fefaaa56}&quot; /&gt;&lt;isInvalidForFieldText val=&quot;0&quot; /&gt;&lt;Image&gt;&lt;filename val=&quot;E:\breeze\content\829238269\1703444997-1\input\breezo\data\asimages\{92048723-acbd-4482-be31-dc19fefaaa56}.png&quot; /&gt;&lt;left val=&quot;156&quot; /&gt;&lt;top val=&quot;66&quot; /&gt;&lt;width val=&quot;620&quot; /&gt;&lt;height val=&quot;57&quot; /&gt;&lt;hasText val=&quot;1&quot; /&gt;&lt;/Image&gt;&lt;/ThreeDShapeInfo&gt;"/>
  <p:tag name="PRESENTER_SHAPETEXTINFO" val="&lt;ShapeTextInfo&gt;&lt;TableIndex row=&quot;-1&quot; col=&quot;-1&quot;&gt;&lt;linesCount val=&quot;1&quot; /&gt;&lt;lineCharCount val=&quot;28&quot; /&gt;&lt;/TableIndex&gt;&lt;/ShapeTextInfo&gt;"/>
</p:tagLst>
</file>

<file path=ppt/tags/tag373.xml><?xml version="1.0" encoding="utf-8"?>
<p:tagLst xmlns:a="http://schemas.openxmlformats.org/drawingml/2006/main" xmlns:r="http://schemas.openxmlformats.org/officeDocument/2006/relationships" xmlns:p="http://schemas.openxmlformats.org/presentationml/2006/main">
  <p:tag name="PRESENTER_SHAPEINFO" val="&lt;ThreeDShapeInfo&gt;&lt;uuid val=&quot;{56a045ae-d272-4d09-8ef8-829ad27636b7}&quot; /&gt;&lt;isInvalidForFieldText val=&quot;0&quot; /&gt;&lt;Image&gt;&lt;filename val=&quot;E:\breeze\content\829238269\1703444997-1\input\breezo\data\asimages\{56a045ae-d272-4d09-8ef8-829ad27636b7}.png&quot; /&gt;&lt;left val=&quot;993&quot; /&gt;&lt;top val=&quot;630&quot; /&gt;&lt;width val=&quot;230&quot; /&gt;&lt;height val=&quot;40&quot; /&gt;&lt;hasText val=&quot;1&quot; /&gt;&lt;/Image&gt;&lt;/ThreeDShapeInfo&gt;"/>
</p:tagLst>
</file>

<file path=ppt/tags/tag374.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75.xml><?xml version="1.0" encoding="utf-8"?>
<p:tagLst xmlns:a="http://schemas.openxmlformats.org/drawingml/2006/main" xmlns:r="http://schemas.openxmlformats.org/officeDocument/2006/relationships" xmlns:p="http://schemas.openxmlformats.org/presentationml/2006/main">
  <p:tag name="PRESENTER_SHAPEINFO" val="&lt;ThreeDShapeInfo&gt;&lt;uuid val=&quot;{c8dcb3bd-a91f-439c-a979-0c6c497d0e0f}&quot; /&gt;&lt;isInvalidForFieldText val=&quot;0&quot; /&gt;&lt;Image&gt;&lt;filename val=&quot;E:\breeze\content\829238269\1703444997-1\input\breezo\data\asimages\{c8dcb3bd-a91f-439c-a979-0c6c497d0e0f}.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76.xml><?xml version="1.0" encoding="utf-8"?>
<p:tagLst xmlns:a="http://schemas.openxmlformats.org/drawingml/2006/main" xmlns:r="http://schemas.openxmlformats.org/officeDocument/2006/relationships" xmlns:p="http://schemas.openxmlformats.org/presentationml/2006/main">
  <p:tag name="PRESENTER_SHAPEINFO" val="&lt;ThreeDShapeInfo&gt;&lt;uuid val=&quot;{c47ea8d2-1ae1-4624-86a9-c5a77e770abe}&quot; /&gt;&lt;isInvalidForFieldText val=&quot;0&quot; /&gt;&lt;Image&gt;&lt;filename val=&quot;E:\breeze\content\829238269\1703444997-1\input\breezo\data\asimages\{c47ea8d2-1ae1-4624-86a9-c5a77e770abe}.png&quot; /&gt;&lt;left val=&quot;133&quot; /&gt;&lt;top val=&quot;80&quot; /&gt;&lt;width val=&quot;357&quot; /&gt;&lt;height val=&quot;563&quot; /&gt;&lt;hasText val=&quot;1&quot; /&gt;&lt;/Image&gt;&lt;/ThreeDShapeInfo&gt;"/>
  <p:tag name="PRESENTER_SHAPETEXTINFO" val="&lt;ShapeTextInfo&gt;&lt;TableIndex row=&quot;-1&quot; col=&quot;-1&quot;&gt;&lt;linesCount val=&quot;5&quot; /&gt;&lt;lineCharCount val=&quot;11&quot; /&gt;&lt;lineCharCount val=&quot;59&quot; /&gt;&lt;lineCharCount val=&quot;1&quot; /&gt;&lt;lineCharCount val=&quot;75&quot; /&gt;&lt;lineCharCount val=&quot;89&quot; /&gt;&lt;/TableIndex&gt;&lt;/ShapeTextInfo&gt;"/>
</p:tagLst>
</file>

<file path=ppt/tags/tag377.xml><?xml version="1.0" encoding="utf-8"?>
<p:tagLst xmlns:a="http://schemas.openxmlformats.org/drawingml/2006/main" xmlns:r="http://schemas.openxmlformats.org/officeDocument/2006/relationships" xmlns:p="http://schemas.openxmlformats.org/presentationml/2006/main">
  <p:tag name="PRESENTER_SHAPEINFO" val="&lt;ThreeDShapeInfo&gt;&lt;uuid val=&quot;{387f61ca-be9c-4716-818b-5db1d6ec6876}&quot; /&gt;&lt;isInvalidForFieldText val=&quot;0&quot; /&gt;&lt;Image&gt;&lt;filename val=&quot;E:\breeze\content\829238269\1703444997-1\input\breezo\data\asimages\{387f61ca-be9c-4716-818b-5db1d6ec6876}.png&quot; /&gt;&lt;left val=&quot;993&quot; /&gt;&lt;top val=&quot;630&quot; /&gt;&lt;width val=&quot;230&quot; /&gt;&lt;height val=&quot;40&quot; /&gt;&lt;hasText val=&quot;1&quot; /&gt;&lt;/Image&gt;&lt;/ThreeDShapeInfo&gt;"/>
</p:tagLst>
</file>

<file path=ppt/tags/tag378.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79.xml><?xml version="1.0" encoding="utf-8"?>
<p:tagLst xmlns:a="http://schemas.openxmlformats.org/drawingml/2006/main" xmlns:r="http://schemas.openxmlformats.org/officeDocument/2006/relationships" xmlns:p="http://schemas.openxmlformats.org/presentationml/2006/main">
  <p:tag name="PRESENTER_SHAPEINFO" val="&lt;ThreeDShapeInfo&gt;&lt;uuid val=&quot;{05503158-3e23-4e12-8602-469edf95a18c}&quot; /&gt;&lt;isInvalidForFieldText val=&quot;0&quot; /&gt;&lt;Image&gt;&lt;filename val=&quot;E:\breeze\content\829238269\1703444997-1\input\breezo\data\asimages\{05503158-3e23-4e12-8602-469edf95a18c}.png&quot; /&gt;&lt;left val=&quot;153&quot; /&gt;&lt;top val=&quot;183&quot; /&gt;&lt;width val=&quot;1020&quot; /&gt;&lt;height val=&quot;207&quot; /&gt;&lt;hasText val=&quot;1&quot; /&gt;&lt;/Image&gt;&lt;/ThreeDShapeInfo&gt;"/>
  <p:tag name="PRESENTER_SHAPETEXTINFO" val="&lt;ShapeTextInfo&gt;&lt;TableIndex row=&quot;-1&quot; col=&quot;-1&quot;&gt;&lt;linesCount val=&quot;1&quot; /&gt;&lt;lineCharCount val=&quot;288&quot; /&gt;&lt;/TableIndex&gt;&lt;/ShapeTextInfo&gt;"/>
</p:tagLst>
</file>

<file path=ppt/tags/tag38.xml><?xml version="1.0" encoding="utf-8"?>
<p:tagLst xmlns:a="http://schemas.openxmlformats.org/drawingml/2006/main" xmlns:r="http://schemas.openxmlformats.org/officeDocument/2006/relationships" xmlns:p="http://schemas.openxmlformats.org/presentationml/2006/main">
  <p:tag name="PRESENTER_SHAPEINFO" val="&lt;ThreeDShapeInfo&gt;&lt;uuid val=&quot;&quot; /&gt;&lt;isInvalidForFieldText val=&quot;0&quot; /&gt;&lt;Image&gt;&lt;filename val=&quot;E:\breeze\content\829238269\1703444997-1\input\breezo\data\asimages\{5391c498-cff4-4dab-a90b-ae3cb7717891}.png&quot; /&gt;&lt;left val=&quot;0&quot; /&gt;&lt;top val=&quot;0&quot; /&gt;&lt;width val=&quot;1281&quot; /&gt;&lt;height val=&quot;720&quot; /&gt;&lt;hasText val=&quot;1&quot; /&gt;&lt;/Image&gt;&lt;/ThreeDShapeInfo&gt;"/>
</p:tagLst>
</file>

<file path=ppt/tags/tag380.xml><?xml version="1.0" encoding="utf-8"?>
<p:tagLst xmlns:a="http://schemas.openxmlformats.org/drawingml/2006/main" xmlns:r="http://schemas.openxmlformats.org/officeDocument/2006/relationships" xmlns:p="http://schemas.openxmlformats.org/presentationml/2006/main">
  <p:tag name="PRESENTER_SHAPEINFO" val="&lt;ThreeDShapeInfo&gt;&lt;uuid val=&quot;{6a0cad32-4746-4c88-8a6e-26baa80216a2}&quot; /&gt;&lt;isInvalidForFieldText val=&quot;0&quot; /&gt;&lt;Image&gt;&lt;filename val=&quot;E:\breeze\content\829238269\1703444997-1\input\breezo\data\asimages\{6a0cad32-4746-4c88-8a6e-26baa80216a2}.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81.xml><?xml version="1.0" encoding="utf-8"?>
<p:tagLst xmlns:a="http://schemas.openxmlformats.org/drawingml/2006/main" xmlns:r="http://schemas.openxmlformats.org/officeDocument/2006/relationships" xmlns:p="http://schemas.openxmlformats.org/presentationml/2006/main">
  <p:tag name="PRESENTER_SHAPEINFO" val="&lt;ThreeDShapeInfo&gt;&lt;uuid val=&quot;{e2d26b07-fb31-4be7-9622-2303d57241fb}&quot; /&gt;&lt;isInvalidForFieldText val=&quot;0&quot; /&gt;&lt;Image&gt;&lt;filename val=&quot;E:\breeze\content\829238269\1703444997-1\input\breezo\data\asimages\{e2d26b07-fb31-4be7-9622-2303d57241fb}.png&quot; /&gt;&lt;left val=&quot;156&quot; /&gt;&lt;top val=&quot;93&quot; /&gt;&lt;width val=&quot;697&quot; /&gt;&lt;height val=&quot;53&quot; /&gt;&lt;hasText val=&quot;1&quot; /&gt;&lt;/Image&gt;&lt;/ThreeDShapeInfo&gt;"/>
  <p:tag name="PRESENTER_SHAPETEXTINFO" val="&lt;ShapeTextInfo&gt;&lt;TableIndex row=&quot;-1&quot; col=&quot;-1&quot;&gt;&lt;linesCount val=&quot;1&quot; /&gt;&lt;lineCharCount val=&quot;29&quot; /&gt;&lt;/TableIndex&gt;&lt;/ShapeTextInfo&gt;"/>
</p:tagLst>
</file>

<file path=ppt/tags/tag382.xml><?xml version="1.0" encoding="utf-8"?>
<p:tagLst xmlns:a="http://schemas.openxmlformats.org/drawingml/2006/main" xmlns:r="http://schemas.openxmlformats.org/officeDocument/2006/relationships" xmlns:p="http://schemas.openxmlformats.org/presentationml/2006/main">
  <p:tag name="PRESENTER_SHAPEINFO" val="&lt;ThreeDShapeInfo&gt;&lt;uuid val=&quot;{2de347ea-3103-4f47-8cd3-9477ef267025}&quot; /&gt;&lt;isInvalidForFieldText val=&quot;0&quot; /&gt;&lt;Image&gt;&lt;filename val=&quot;E:\breeze\content\829238269\1703444997-1\input\breezo\data\asimages\{2de347ea-3103-4f47-8cd3-9477ef267025}.png&quot; /&gt;&lt;left val=&quot;993&quot; /&gt;&lt;top val=&quot;630&quot; /&gt;&lt;width val=&quot;230&quot; /&gt;&lt;height val=&quot;40&quot; /&gt;&lt;hasText val=&quot;1&quot; /&gt;&lt;/Image&gt;&lt;/ThreeDShapeInfo&gt;"/>
</p:tagLst>
</file>

<file path=ppt/tags/tag383.xml><?xml version="1.0" encoding="utf-8"?>
<p:tagLst xmlns:a="http://schemas.openxmlformats.org/drawingml/2006/main" xmlns:r="http://schemas.openxmlformats.org/officeDocument/2006/relationships" xmlns:p="http://schemas.openxmlformats.org/presentationml/2006/main">
  <p:tag name="PRESENTER_SHAPEINFO" val="&lt;ThreeDShapeInfo&gt;&lt;uuid val=&quot;{989f84a5-b931-4a8d-a6ea-5155fa00a135}&quot; /&gt;&lt;isInvalidForFieldText val=&quot;0&quot; /&gt;&lt;Image&gt;&lt;filename val=&quot;E:\breeze\content\829238269\1703444997-1\input\breezo\data\asimages\{989f84a5-b931-4a8d-a6ea-5155fa00a135}.png&quot; /&gt;&lt;left val=&quot;203&quot; /&gt;&lt;top val=&quot;423&quot; /&gt;&lt;width val=&quot;783&quot; /&gt;&lt;height val=&quot;170&quot; /&gt;&lt;hasText val=&quot;1&quot; /&gt;&lt;/Image&gt;&lt;/ThreeDShapeInfo&gt;"/>
  <p:tag name="PRESENTER_SHAPETEXTINFO" val="&lt;ShapeTextInfo&gt;&lt;TableIndex row=&quot;-1&quot; col=&quot;-1&quot;&gt;&lt;linesCount val=&quot;3&quot; /&gt;&lt;lineCharCount val=&quot;150&quot; /&gt;&lt;lineCharCount val=&quot;182&quot; /&gt;&lt;lineCharCount val=&quot;66&quot; /&gt;&lt;/TableIndex&gt;&lt;/ShapeTextInfo&gt;"/>
</p:tagLst>
</file>

<file path=ppt/tags/tag384.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85.xml><?xml version="1.0" encoding="utf-8"?>
<p:tagLst xmlns:a="http://schemas.openxmlformats.org/drawingml/2006/main" xmlns:r="http://schemas.openxmlformats.org/officeDocument/2006/relationships" xmlns:p="http://schemas.openxmlformats.org/presentationml/2006/main">
  <p:tag name="PRESENTER_SHAPEINFO" val="&lt;ThreeDShapeInfo&gt;&lt;uuid val=&quot;{d7395d0e-9425-46d0-b6fb-e711f579f763}&quot; /&gt;&lt;isInvalidForFieldText val=&quot;0&quot; /&gt;&lt;Image&gt;&lt;filename val=&quot;E:\breeze\content\829238269\1703444997-1\input\breezo\data\asimages\{d7395d0e-9425-46d0-b6fb-e711f579f763}.png&quot; /&gt;&lt;left val=&quot;166&quot; /&gt;&lt;top val=&quot;136&quot; /&gt;&lt;width val=&quot;790&quot; /&gt;&lt;height val=&quot;53&quot; /&gt;&lt;hasText val=&quot;1&quot; /&gt;&lt;/Image&gt;&lt;/ThreeDShapeInfo&gt;"/>
  <p:tag name="PRESENTER_SHAPETEXTINFO" val="&lt;ShapeTextInfo&gt;&lt;TableIndex row=&quot;-1&quot; col=&quot;-1&quot;&gt;&lt;linesCount val=&quot;1&quot; /&gt;&lt;lineCharCount val=&quot;33&quot; /&gt;&lt;/TableIndex&gt;&lt;/ShapeTextInfo&gt;"/>
</p:tagLst>
</file>

<file path=ppt/tags/tag386.xml><?xml version="1.0" encoding="utf-8"?>
<p:tagLst xmlns:a="http://schemas.openxmlformats.org/drawingml/2006/main" xmlns:r="http://schemas.openxmlformats.org/officeDocument/2006/relationships" xmlns:p="http://schemas.openxmlformats.org/presentationml/2006/main">
  <p:tag name="PRESENTER_SHAPEINFO" val="&lt;ThreeDShapeInfo&gt;&lt;uuid val=&quot;{93bcb4ac-63e4-4c9a-bf17-0c8cd55ebd6f}&quot; /&gt;&lt;isInvalidForFieldText val=&quot;0&quot; /&gt;&lt;Image&gt;&lt;filename val=&quot;E:\breeze\content\829238269\1703444997-1\input\breezo\data\asimages\{93bcb4ac-63e4-4c9a-bf17-0c8cd55ebd6f}.png&quot; /&gt;&lt;left val=&quot;160&quot; /&gt;&lt;top val=&quot;266&quot; /&gt;&lt;width val=&quot;833&quot; /&gt;&lt;height val=&quot;333&quot; /&gt;&lt;hasText val=&quot;1&quot; /&gt;&lt;/Image&gt;&lt;/ThreeDShapeInfo&gt;"/>
  <p:tag name="PRESENTER_SHAPETEXTINFO" val="&lt;ShapeTextInfo&gt;&lt;TableIndex row=&quot;-1&quot; col=&quot;-1&quot;&gt;&lt;linesCount val=&quot;5&quot; /&gt;&lt;lineCharCount val=&quot;55&quot; /&gt;&lt;lineCharCount val=&quot;97&quot; /&gt;&lt;lineCharCount val=&quot;109&quot; /&gt;&lt;lineCharCount val=&quot;106&quot; /&gt;&lt;lineCharCount val=&quot;115&quot; /&gt;&lt;/TableIndex&gt;&lt;/ShapeTextInfo&gt;"/>
</p:tagLst>
</file>

<file path=ppt/tags/tag387.xml><?xml version="1.0" encoding="utf-8"?>
<p:tagLst xmlns:a="http://schemas.openxmlformats.org/drawingml/2006/main" xmlns:r="http://schemas.openxmlformats.org/officeDocument/2006/relationships" xmlns:p="http://schemas.openxmlformats.org/presentationml/2006/main">
  <p:tag name="PRESENTER_SHAPEINFO" val="&lt;ThreeDShapeInfo&gt;&lt;uuid val=&quot;{643a3235-c727-459f-a96c-97bf24b018c2}&quot; /&gt;&lt;isInvalidForFieldText val=&quot;0&quot; /&gt;&lt;Image&gt;&lt;filename val=&quot;E:\breeze\content\829238269\1703444997-1\input\breezo\data\asimages\{643a3235-c727-459f-a96c-97bf24b018c2}.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88.xml><?xml version="1.0" encoding="utf-8"?>
<p:tagLst xmlns:a="http://schemas.openxmlformats.org/drawingml/2006/main" xmlns:r="http://schemas.openxmlformats.org/officeDocument/2006/relationships" xmlns:p="http://schemas.openxmlformats.org/presentationml/2006/main">
  <p:tag name="PRESENTER_SHAPEINFO" val="&lt;ThreeDShapeInfo&gt;&lt;uuid val=&quot;{8cf05130-333f-41de-89d8-704ef4e4c860}&quot; /&gt;&lt;isInvalidForFieldText val=&quot;0&quot; /&gt;&lt;Image&gt;&lt;filename val=&quot;E:\breeze\content\829238269\1703444997-1\input\breezo\data\asimages\{8cf05130-333f-41de-89d8-704ef4e4c860}.png&quot; /&gt;&lt;left val=&quot;993&quot; /&gt;&lt;top val=&quot;630&quot; /&gt;&lt;width val=&quot;230&quot; /&gt;&lt;height val=&quot;40&quot; /&gt;&lt;hasText val=&quot;1&quot; /&gt;&lt;/Image&gt;&lt;/ThreeDShapeInfo&gt;"/>
</p:tagLst>
</file>

<file path=ppt/tags/tag389.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390.xml><?xml version="1.0" encoding="utf-8"?>
<p:tagLst xmlns:a="http://schemas.openxmlformats.org/drawingml/2006/main" xmlns:r="http://schemas.openxmlformats.org/officeDocument/2006/relationships" xmlns:p="http://schemas.openxmlformats.org/presentationml/2006/main">
  <p:tag name="PRESENTER_SHAPEINFO" val="&lt;ThreeDShapeInfo&gt;&lt;uuid val=&quot;{01941eea-b7a4-45d3-973c-2aac92cb09e6}&quot; /&gt;&lt;isInvalidForFieldText val=&quot;0&quot; /&gt;&lt;Image&gt;&lt;filename val=&quot;E:\breeze\content\829238269\1703444997-1\input\breezo\data\asimages\{01941eea-b7a4-45d3-973c-2aac92cb09e6}.png&quot; /&gt;&lt;left val=&quot;150&quot; /&gt;&lt;top val=&quot;110&quot; /&gt;&lt;width val=&quot;370&quot; /&gt;&lt;height val=&quot;73&quot; /&gt;&lt;hasText val=&quot;1&quot; /&gt;&lt;/Image&gt;&lt;/ThreeDShapeInfo&gt;"/>
  <p:tag name="PRESENTER_SHAPETEXTINFO" val="&lt;ShapeTextInfo&gt;&lt;TableIndex row=&quot;-1&quot; col=&quot;-1&quot;&gt;&lt;linesCount val=&quot;1&quot; /&gt;&lt;lineCharCount val=&quot;9&quot; /&gt;&lt;/TableIndex&gt;&lt;/ShapeTextInfo&gt;"/>
</p:tagLst>
</file>

<file path=ppt/tags/tag391.xml><?xml version="1.0" encoding="utf-8"?>
<p:tagLst xmlns:a="http://schemas.openxmlformats.org/drawingml/2006/main" xmlns:r="http://schemas.openxmlformats.org/officeDocument/2006/relationships" xmlns:p="http://schemas.openxmlformats.org/presentationml/2006/main">
  <p:tag name="PRESENTER_SHAPEINFO" val="&lt;ThreeDShapeInfo&gt;&lt;uuid val=&quot;{565543b3-cf60-4626-846a-88c6b5a8dda3}&quot; /&gt;&lt;isInvalidForFieldText val=&quot;0&quot; /&gt;&lt;Image&gt;&lt;filename val=&quot;E:\breeze\content\829238269\1703444997-1\input\breezo\data\asimages\{565543b3-cf60-4626-846a-88c6b5a8dda3}.png&quot; /&gt;&lt;left val=&quot;150&quot; /&gt;&lt;top val=&quot;220&quot; /&gt;&lt;width val=&quot;413&quot; /&gt;&lt;height val=&quot;337&quot; /&gt;&lt;hasText val=&quot;1&quot; /&gt;&lt;/Image&gt;&lt;/ThreeDShapeInfo&gt;"/>
  <p:tag name="PRESENTER_SHAPETEXTINFO" val="&lt;ShapeTextInfo&gt;&lt;TableIndex row=&quot;-1&quot; col=&quot;-1&quot;&gt;&lt;linesCount val=&quot;5&quot; /&gt;&lt;lineCharCount val=&quot;73&quot; /&gt;&lt;lineCharCount val=&quot;1&quot; /&gt;&lt;lineCharCount val=&quot;82&quot; /&gt;&lt;lineCharCount val=&quot;1&quot; /&gt;&lt;lineCharCount val=&quot;100&quot; /&gt;&lt;/TableIndex&gt;&lt;/ShapeTextInfo&gt;"/>
</p:tagLst>
</file>

<file path=ppt/tags/tag392.xml><?xml version="1.0" encoding="utf-8"?>
<p:tagLst xmlns:a="http://schemas.openxmlformats.org/drawingml/2006/main" xmlns:r="http://schemas.openxmlformats.org/officeDocument/2006/relationships" xmlns:p="http://schemas.openxmlformats.org/presentationml/2006/main">
  <p:tag name="PRESENTER_SHAPEINFO" val="&lt;ThreeDShapeInfo&gt;&lt;uuid val=&quot;{9c0170ca-7878-455b-9731-b530db225432}&quot; /&gt;&lt;isInvalidForFieldText val=&quot;0&quot; /&gt;&lt;Image&gt;&lt;filename val=&quot;E:\breeze\content\829238269\1703444997-1\input\breezo\data\asimages\{9c0170ca-7878-455b-9731-b530db225432}.png&quot; /&gt;&lt;left val=&quot;653&quot; /&gt;&lt;top val=&quot;220&quot; /&gt;&lt;width val=&quot;350&quot; /&gt;&lt;height val=&quot;340&quot; /&gt;&lt;hasText val=&quot;1&quot; /&gt;&lt;/Image&gt;&lt;/ThreeDShapeInfo&gt;"/>
  <p:tag name="PRESENTER_SHAPETEXTINFO" val="&lt;ShapeTextInfo&gt;&lt;TableIndex row=&quot;-1&quot; col=&quot;-1&quot;&gt;&lt;linesCount val=&quot;3&quot; /&gt;&lt;lineCharCount val=&quot;121&quot; /&gt;&lt;lineCharCount val=&quot;1&quot; /&gt;&lt;lineCharCount val=&quot;134&quot; /&gt;&lt;/TableIndex&gt;&lt;/ShapeTextInfo&gt;"/>
</p:tagLst>
</file>

<file path=ppt/tags/tag393.xml><?xml version="1.0" encoding="utf-8"?>
<p:tagLst xmlns:a="http://schemas.openxmlformats.org/drawingml/2006/main" xmlns:r="http://schemas.openxmlformats.org/officeDocument/2006/relationships" xmlns:p="http://schemas.openxmlformats.org/presentationml/2006/main">
  <p:tag name="PRESENTER_SHAPEINFO" val="&lt;ThreeDShapeInfo&gt;&lt;uuid val=&quot;{11ec3e73-acb9-4950-b6bd-306725ff1ee3}&quot; /&gt;&lt;isInvalidForFieldText val=&quot;0&quot; /&gt;&lt;Image&gt;&lt;filename val=&quot;E:\breeze\content\829238269\1703444997-1\input\breezo\data\asimages\{11ec3e73-acb9-4950-b6bd-306725ff1ee3}.png&quot; /&gt;&lt;left val=&quot;976&quot; /&gt;&lt;top val=&quot;650&quot; /&gt;&lt;width val=&quot;220&quot; /&gt;&lt;height val=&quot;17&quot; /&gt;&lt;hasText val=&quot;1&quot; /&gt;&lt;/Image&gt;&lt;/ThreeDShapeInfo&gt;"/>
  <p:tag name="PRESENTER_SHAPETEXTINFO" val="&lt;ShapeTextInfo&gt;&lt;TableIndex row=&quot;-1&quot; col=&quot;-1&quot;&gt;&lt;linesCount val=&quot;1&quot; /&gt;&lt;lineCharCount val=&quot;31&quot; /&gt;&lt;/TableIndex&gt;&lt;/ShapeTextInfo&gt;"/>
</p:tagLst>
</file>

<file path=ppt/tags/tag394.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95.xml><?xml version="1.0" encoding="utf-8"?>
<p:tagLst xmlns:a="http://schemas.openxmlformats.org/drawingml/2006/main" xmlns:r="http://schemas.openxmlformats.org/officeDocument/2006/relationships" xmlns:p="http://schemas.openxmlformats.org/presentationml/2006/main">
  <p:tag name="PRESENTER_SHAPEINFO" val="&lt;ThreeDShapeInfo&gt;&lt;uuid val=&quot;{80237897-c59c-414c-b797-0f108ae086a3}&quot; /&gt;&lt;isInvalidForFieldText val=&quot;0&quot; /&gt;&lt;Image&gt;&lt;filename val=&quot;E:\breeze\content\829238269\1703444997-1\input\breezo\data\asimages\{80237897-c59c-414c-b797-0f108ae086a3}.png&quot; /&gt;&lt;left val=&quot;156&quot; /&gt;&lt;top val=&quot;180&quot; /&gt;&lt;width val=&quot;1040&quot; /&gt;&lt;height val=&quot;337&quot; /&gt;&lt;hasText val=&quot;1&quot; /&gt;&lt;/Image&gt;&lt;/ThreeDShapeInfo&gt;"/>
  <p:tag name="PRESENTER_SHAPETEXTINFO" val="&lt;ShapeTextInfo&gt;&lt;TableIndex row=&quot;-1&quot; col=&quot;-1&quot;&gt;&lt;linesCount val=&quot;11&quot; /&gt;&lt;lineCharCount val=&quot;80&quot; /&gt;&lt;lineCharCount val=&quot;238&quot; /&gt;&lt;lineCharCount val=&quot;43&quot; /&gt;&lt;lineCharCount val=&quot;1&quot; /&gt;&lt;lineCharCount val=&quot;152&quot; /&gt;&lt;lineCharCount val=&quot;1&quot; /&gt;&lt;lineCharCount val=&quot;234&quot; /&gt;&lt;lineCharCount val=&quot;1&quot; /&gt;&lt;lineCharCount val=&quot;180&quot; /&gt;&lt;lineCharCount val=&quot;1&quot; /&gt;&lt;lineCharCount val=&quot;1&quot; /&gt;&lt;/TableIndex&gt;&lt;/ShapeTextInfo&gt;"/>
</p:tagLst>
</file>

<file path=ppt/tags/tag396.xml><?xml version="1.0" encoding="utf-8"?>
<p:tagLst xmlns:a="http://schemas.openxmlformats.org/drawingml/2006/main" xmlns:r="http://schemas.openxmlformats.org/officeDocument/2006/relationships" xmlns:p="http://schemas.openxmlformats.org/presentationml/2006/main">
  <p:tag name="PRESENTER_SHAPEINFO" val="&lt;ThreeDShapeInfo&gt;&lt;uuid val=&quot;{d9bfdaf9-ac9e-4ac1-986d-bc425f110602}&quot; /&gt;&lt;isInvalidForFieldText val=&quot;0&quot; /&gt;&lt;Image&gt;&lt;filename val=&quot;E:\breeze\content\829238269\1703444997-1\input\breezo\data\asimages\{d9bfdaf9-ac9e-4ac1-986d-bc425f110602}.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97.xml><?xml version="1.0" encoding="utf-8"?>
<p:tagLst xmlns:a="http://schemas.openxmlformats.org/drawingml/2006/main" xmlns:r="http://schemas.openxmlformats.org/officeDocument/2006/relationships" xmlns:p="http://schemas.openxmlformats.org/presentationml/2006/main">
  <p:tag name="PRESENTER_SHAPEINFO" val="&lt;ThreeDShapeInfo&gt;&lt;uuid val=&quot;{e055b15b-ea9e-4a1d-affb-0b601d575b64}&quot; /&gt;&lt;isInvalidForFieldText val=&quot;0&quot; /&gt;&lt;Image&gt;&lt;filename val=&quot;E:\breeze\content\829238269\1703444997-1\input\breezo\data\asimages\{e055b15b-ea9e-4a1d-affb-0b601d575b64}.png&quot; /&gt;&lt;left val=&quot;160&quot; /&gt;&lt;top val=&quot;70&quot; /&gt;&lt;width val=&quot;237&quot; /&gt;&lt;height val=&quot;43&quot; /&gt;&lt;hasText val=&quot;1&quot; /&gt;&lt;/Image&gt;&lt;/ThreeDShapeInfo&gt;"/>
  <p:tag name="PRESENTER_SHAPETEXTINFO" val="&lt;ShapeTextInfo&gt;&lt;TableIndex row=&quot;-1&quot; col=&quot;-1&quot;&gt;&lt;linesCount val=&quot;1&quot; /&gt;&lt;lineCharCount val=&quot;9&quot; /&gt;&lt;/TableIndex&gt;&lt;/ShapeTextInfo&gt;"/>
</p:tagLst>
</file>

<file path=ppt/tags/tag398.xml><?xml version="1.0" encoding="utf-8"?>
<p:tagLst xmlns:a="http://schemas.openxmlformats.org/drawingml/2006/main" xmlns:r="http://schemas.openxmlformats.org/officeDocument/2006/relationships" xmlns:p="http://schemas.openxmlformats.org/presentationml/2006/main">
  <p:tag name="PRESENTER_SHAPEINFO" val="&lt;ThreeDShapeInfo&gt;&lt;uuid val=&quot;{37c652ef-2ba9-4347-a967-a418ccd606ef}&quot; /&gt;&lt;isInvalidForFieldText val=&quot;0&quot; /&gt;&lt;Image&gt;&lt;filename val=&quot;E:\breeze\content\829238269\1703444997-1\input\breezo\data\asimages\{37c652ef-2ba9-4347-a967-a418ccd606ef}.png&quot; /&gt;&lt;left val=&quot;993&quot; /&gt;&lt;top val=&quot;630&quot; /&gt;&lt;width val=&quot;230&quot; /&gt;&lt;height val=&quot;40&quot; /&gt;&lt;hasText val=&quot;1&quot; /&gt;&lt;/Image&gt;&lt;/ThreeDShapeInfo&gt;"/>
</p:tagLst>
</file>

<file path=ppt/tags/tag399.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400.xml><?xml version="1.0" encoding="utf-8"?>
<p:tagLst xmlns:a="http://schemas.openxmlformats.org/drawingml/2006/main" xmlns:r="http://schemas.openxmlformats.org/officeDocument/2006/relationships" xmlns:p="http://schemas.openxmlformats.org/presentationml/2006/main">
  <p:tag name="PRESENTER_SHAPEINFO" val="&lt;ThreeDShapeInfo&gt;&lt;uuid val=&quot;{6f020249-f479-418a-8bac-e4e125fdce57}&quot; /&gt;&lt;isInvalidForFieldText val=&quot;0&quot; /&gt;&lt;Image&gt;&lt;filename val=&quot;E:\breeze\content\829238269\1703444997-1\input\breezo\data\asimages\{6f020249-f479-418a-8bac-e4e125fdce57}.png&quot; /&gt;&lt;left val=&quot;96&quot; /&gt;&lt;top val=&quot;313&quot; /&gt;&lt;width val=&quot;1083&quot; /&gt;&lt;height val=&quot;147&quot; /&gt;&lt;hasText val=&quot;1&quot; /&gt;&lt;/Image&gt;&lt;/ThreeDShapeInfo&gt;"/>
  <p:tag name="PRESENTER_SHAPETEXTINFO" val="&lt;ShapeTextInfo&gt;&lt;TableIndex row=&quot;-1&quot; col=&quot;-1&quot;&gt;&lt;linesCount val=&quot;1&quot; /&gt;&lt;lineCharCount val=&quot;49&quot; /&gt;&lt;/TableIndex&gt;&lt;/ShapeTextInfo&gt;"/>
</p:tagLst>
</file>

<file path=ppt/tags/tag401.xml><?xml version="1.0" encoding="utf-8"?>
<p:tagLst xmlns:a="http://schemas.openxmlformats.org/drawingml/2006/main" xmlns:r="http://schemas.openxmlformats.org/officeDocument/2006/relationships" xmlns:p="http://schemas.openxmlformats.org/presentationml/2006/main">
  <p:tag name="PRESENTER_SHAPEINFO" val="&lt;ThreeDShapeInfo&gt;&lt;uuid val=&quot;{1c592f58-e2a9-4adf-b709-7c80361a1679}&quot; /&gt;&lt;isInvalidForFieldText val=&quot;0&quot; /&gt;&lt;Image&gt;&lt;filename val=&quot;E:\breeze\content\829238269\1703444997-1\input\breezo\data\asimages\{1c592f58-e2a9-4adf-b709-7c80361a1679}.png&quot; /&gt;&lt;left val=&quot;1163&quot; /&gt;&lt;top val=&quot;680&quot; /&gt;&lt;width val=&quot;20&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402.xml><?xml version="1.0" encoding="utf-8"?>
<p:tagLst xmlns:a="http://schemas.openxmlformats.org/drawingml/2006/main" xmlns:r="http://schemas.openxmlformats.org/officeDocument/2006/relationships" xmlns:p="http://schemas.openxmlformats.org/presentationml/2006/main">
  <p:tag name="PRESENTER_SHAPEINFO" val="&lt;ThreeDShapeInfo&gt;&lt;uuid val=&quot;{1b66414d-f973-4dd8-b830-66bfc2c5e818}&quot; /&gt;&lt;isInvalidForFieldText val=&quot;0&quot; /&gt;&lt;Image&gt;&lt;filename val=&quot;E:\breeze\content\829238269\1703444997-1\input\breezo\data\asimages\{1b66414d-f973-4dd8-b830-66bfc2c5e818}.png&quot; /&gt;&lt;left val=&quot;993&quot; /&gt;&lt;top val=&quot;630&quot; /&gt;&lt;width val=&quot;230&quot; /&gt;&lt;height val=&quot;40&quot; /&gt;&lt;hasText val=&quot;1&quot; /&gt;&lt;/Image&gt;&lt;/ThreeDShapeInfo&gt;"/>
</p:tagLst>
</file>

<file path=ppt/tags/tag403.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404.xml><?xml version="1.0" encoding="utf-8"?>
<p:tagLst xmlns:a="http://schemas.openxmlformats.org/drawingml/2006/main" xmlns:r="http://schemas.openxmlformats.org/officeDocument/2006/relationships" xmlns:p="http://schemas.openxmlformats.org/presentationml/2006/main">
  <p:tag name="PRESENTER_SHAPEINFO" val="&lt;ThreeDShapeInfo&gt;&lt;uuid val=&quot;{cf13ef6e-55b3-4e51-abbc-9679995db94b}&quot; /&gt;&lt;isInvalidForFieldText val=&quot;0&quot; /&gt;&lt;Image&gt;&lt;filename val=&quot;E:\breeze\content\829238269\1703444997-1\input\breezo\data\asimages\{cf13ef6e-55b3-4e51-abbc-9679995db94b}.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405.xml><?xml version="1.0" encoding="utf-8"?>
<p:tagLst xmlns:a="http://schemas.openxmlformats.org/drawingml/2006/main" xmlns:r="http://schemas.openxmlformats.org/officeDocument/2006/relationships" xmlns:p="http://schemas.openxmlformats.org/presentationml/2006/main">
  <p:tag name="PRESENTER_SHAPEINFO" val="&lt;ThreeDShapeInfo&gt;&lt;uuid val=&quot;{86e52b3c-ad5e-4d8f-b58d-5915d767ca26}&quot; /&gt;&lt;isInvalidForFieldText val=&quot;0&quot; /&gt;&lt;Image&gt;&lt;filename val=&quot;E:\breeze\content\829238269\1703444997-1\input\breezo\data\asimages\{86e52b3c-ad5e-4d8f-b58d-5915d767ca26}.png&quot; /&gt;&lt;left val=&quot;146&quot; /&gt;&lt;top val=&quot;160&quot; /&gt;&lt;width val=&quot;697&quot; /&gt;&lt;height val=&quot;107&quot; /&gt;&lt;hasText val=&quot;1&quot; /&gt;&lt;/Image&gt;&lt;/ThreeDShapeInfo&gt;"/>
  <p:tag name="PRESENTER_SHAPETEXTINFO" val="&lt;ShapeTextInfo&gt;&lt;TableIndex row=&quot;-1&quot; col=&quot;-1&quot;&gt;&lt;linesCount val=&quot;1&quot; /&gt;&lt;lineCharCount val=&quot;10&quot; /&gt;&lt;/TableIndex&gt;&lt;/ShapeTextInfo&gt;"/>
</p:tagLst>
</file>

<file path=ppt/tags/tag406.xml><?xml version="1.0" encoding="utf-8"?>
<p:tagLst xmlns:a="http://schemas.openxmlformats.org/drawingml/2006/main" xmlns:r="http://schemas.openxmlformats.org/officeDocument/2006/relationships" xmlns:p="http://schemas.openxmlformats.org/presentationml/2006/main">
  <p:tag name="PRESENTER_SHAPEINFO" val="&lt;ThreeDShapeInfo&gt;&lt;uuid val=&quot;{757091e0-e728-44ae-9a09-bd4b8e476c55}&quot; /&gt;&lt;isInvalidForFieldText val=&quot;0&quot; /&gt;&lt;Image&gt;&lt;filename val=&quot;E:\breeze\content\829238269\1703444997-1\input\breezo\data\asimages\{757091e0-e728-44ae-9a09-bd4b8e476c55}.png&quot; /&gt;&lt;left val=&quot;993&quot; /&gt;&lt;top val=&quot;630&quot; /&gt;&lt;width val=&quot;230&quot; /&gt;&lt;height val=&quot;40&quot; /&gt;&lt;hasText val=&quot;1&quot; /&gt;&lt;/Image&gt;&lt;/ThreeDShapeInfo&gt;"/>
</p:tagLst>
</file>

<file path=ppt/tags/tag407.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408.xml><?xml version="1.0" encoding="utf-8"?>
<p:tagLst xmlns:a="http://schemas.openxmlformats.org/drawingml/2006/main" xmlns:r="http://schemas.openxmlformats.org/officeDocument/2006/relationships" xmlns:p="http://schemas.openxmlformats.org/presentationml/2006/main">
  <p:tag name="PRESENTER_SHAPEINFO" val="&lt;ThreeDShapeInfo&gt;&lt;uuid val=&quot;{b9493187-9a06-4794-b23d-e0a7bd4e3be3}&quot; /&gt;&lt;isInvalidForFieldText val=&quot;0&quot; /&gt;&lt;Image&gt;&lt;filename val=&quot;E:\breeze\content\829238269\1703444997-1\input\breezo\data\asimages\{b9493187-9a06-4794-b23d-e0a7bd4e3be3}.png&quot; /&gt;&lt;left val=&quot;150&quot; /&gt;&lt;top val=&quot;366&quot; /&gt;&lt;width val=&quot;763&quot; /&gt;&lt;height val=&quot;200&quot; /&gt;&lt;hasText val=&quot;1&quot; /&gt;&lt;/Image&gt;&lt;/ThreeDShapeInfo&gt;"/>
  <p:tag name="PRESENTER_SHAPETEXTINFO" val="&lt;ShapeTextInfo&gt;&lt;TableIndex row=&quot;-1&quot; col=&quot;-1&quot;&gt;&lt;linesCount val=&quot;3&quot; /&gt;&lt;lineCharCount val=&quot;151&quot; /&gt;&lt;lineCharCount val=&quot;1&quot; /&gt;&lt;lineCharCount val=&quot;126&quot; /&gt;&lt;/TableIndex&gt;&lt;/ShapeText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43.xml><?xml version="1.0" encoding="utf-8"?>
<p:tagLst xmlns:a="http://schemas.openxmlformats.org/drawingml/2006/main" xmlns:r="http://schemas.openxmlformats.org/officeDocument/2006/relationships" xmlns:p="http://schemas.openxmlformats.org/presentationml/2006/main">
  <p:tag name="PRESENTER_SHAPEINFO" val="&lt;ThreeDShapeInfo&gt;&lt;uuid val=&quot;{7869dd6d-93ae-4f54-8ad5-3f3ebd95c3d2}&quot; /&gt;&lt;isInvalidForFieldText val=&quot;0&quot; /&gt;&lt;Image&gt;&lt;filename val=&quot;E:\breeze\content\829238269\1703444997-1\input\breezo\data\asimages\{7869dd6d-93ae-4f54-8ad5-3f3ebd95c3d2}.png&quot; /&gt;&lt;left val=&quot;156&quot; /&gt;&lt;top val=&quot;0&quot; /&gt;&lt;width val=&quot;223&quot; /&gt;&lt;height val=&quot;13&quot; /&gt;&lt;hasText val=&quot;1&quot; /&gt;&lt;/Image&gt;&lt;/ThreeDShapeInfo&gt;"/>
  <p:tag name="PRESENTER_SHAPETEXTINFO" val="&lt;ShapeTextInfo&gt;&lt;TableIndex row=&quot;-1&quot; col=&quot;-1&quot;&gt;&lt;linesCount val=&quot;0&quot; /&gt;&lt;/TableIndex&gt;&lt;/ShapeTextInfo&gt;"/>
</p:tagLst>
</file>

<file path=ppt/tags/tag44.xml><?xml version="1.0" encoding="utf-8"?>
<p:tagLst xmlns:a="http://schemas.openxmlformats.org/drawingml/2006/main" xmlns:r="http://schemas.openxmlformats.org/officeDocument/2006/relationships" xmlns:p="http://schemas.openxmlformats.org/presentationml/2006/main">
  <p:tag name="PRESENTER_SHAPEINFO" val="&lt;ThreeDShapeInfo&gt;&lt;uuid val=&quot;{ebd461fb-c4c1-462a-8723-d3c6e71d5bc1}&quot; /&gt;&lt;isInvalidForFieldText val=&quot;0&quot; /&gt;&lt;Image&gt;&lt;filename val=&quot;E:\breeze\content\829238269\1703444997-1\input\breezo\data\asimages\{ebd461fb-c4c1-462a-8723-d3c6e71d5bc1}.png&quot; /&gt;&lt;left val=&quot;156&quot; /&gt;&lt;top val=&quot;693&quot; /&gt;&lt;width val=&quot;93&quot; /&gt;&lt;height val=&quot;10&quot; /&gt;&lt;hasText val=&quot;1&quot; /&gt;&lt;/Image&gt;&lt;/ThreeDShapeInfo&gt;"/>
  <p:tag name="PRESENTER_SHAPETEXTINFO" val="&lt;ShapeTextInfo&gt;&lt;TableIndex row=&quot;-1&quot; col=&quot;-1&quot;&gt;&lt;linesCount val=&quot;1&quot; /&gt;&lt;lineCharCount val=&quot;22&quot; /&gt;&lt;/TableIndex&gt;&lt;/ShapeTextInfo&gt;"/>
</p:tagLst>
</file>

<file path=ppt/tags/tag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3&quot; /&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1&quot; /&gt;&lt;/TableIndex&gt;&lt;/ShapeTextInfo&gt;"/>
</p:tagLst>
</file>

<file path=ppt/tags/tag5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5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5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5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5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2&quot; /&gt;&lt;/TableIndex&gt;&lt;/ShapeTextInfo&gt;"/>
</p:tagLst>
</file>

<file path=ppt/tags/tag5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2&quot; /&gt;&lt;/TableIndex&gt;&lt;/ShapeTextInfo&gt;"/>
</p:tagLst>
</file>

<file path=ppt/tags/tag5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5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6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6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4&quot; /&gt;&lt;/TableIndex&gt;&lt;/ShapeTextInfo&gt;"/>
</p:tagLst>
</file>

<file path=ppt/tags/tag62.xml><?xml version="1.0" encoding="utf-8"?>
<p:tagLst xmlns:a="http://schemas.openxmlformats.org/drawingml/2006/main" xmlns:r="http://schemas.openxmlformats.org/officeDocument/2006/relationships" xmlns:p="http://schemas.openxmlformats.org/presentationml/2006/main">
  <p:tag name="PRESENTER_SHAPEINFO" val="&lt;ThreeDShapeInfo&gt;&lt;uuid val=&quot;{a37cf29e-a93c-412a-a15d-bf01bd591825}&quot; /&gt;&lt;isInvalidForFieldText val=&quot;0&quot; /&gt;&lt;Image&gt;&lt;filename val=&quot;E:\breeze\content\829238269\1703444997-1\input\breezo\data\asimages\{a37cf29e-a93c-412a-a15d-bf01bd591825}.jpg&quot; /&gt;&lt;left val=&quot;43&quot; /&gt;&lt;top val=&quot;36&quot; /&gt;&lt;width val=&quot;1193&quot; /&gt;&lt;height val=&quot;643&quot; /&gt;&lt;hasText val=&quot;1&quot; /&gt;&lt;/Image&gt;&lt;/ThreeDShapeInfo&gt;"/>
</p:tagLst>
</file>

<file path=ppt/tags/tag6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6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6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66.xml><?xml version="1.0" encoding="utf-8"?>
<p:tagLst xmlns:a="http://schemas.openxmlformats.org/drawingml/2006/main" xmlns:r="http://schemas.openxmlformats.org/officeDocument/2006/relationships" xmlns:p="http://schemas.openxmlformats.org/presentationml/2006/main">
  <p:tag name="PRESENTER_SHAPEINFO" val="&lt;ThreeDShapeInfo&gt;&lt;uuid val=&quot;&quot; /&gt;&lt;isInvalidForFieldText val=&quot;0&quot; /&gt;&lt;Image&gt;&lt;filename val=&quot;E:\breeze\content\829238269\1703444997-1\input\breezo\data\asimages\{29d65aa9-0e3c-48ec-b9e2-0a7c3ff7b8a1}.png&quot; /&gt;&lt;left val=&quot;0&quot; /&gt;&lt;top val=&quot;0&quot; /&gt;&lt;width val=&quot;1281&quot; /&gt;&lt;height val=&quot;720&quot; /&gt;&lt;hasText val=&quot;1&quot; /&gt;&lt;/Image&gt;&lt;/ThreeDShapeInfo&gt;"/>
</p:tagLst>
</file>

<file path=ppt/tags/tag6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6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6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INFO" val="&lt;ThreeDShapeInfo&gt;&lt;uuid val=&quot;{4e4b1178-1938-425a-9a40-68f074c39e46}&quot; /&gt;&lt;isInvalidForFieldText val=&quot;0&quot; /&gt;&lt;Image&gt;&lt;filename val=&quot;E:\breeze\content\829238269\1703444997-1\input\breezo\data\asimages\{4e4b1178-1938-425a-9a40-68f074c39e46}.png&quot; /&gt;&lt;left val=&quot;156&quot; /&gt;&lt;top val=&quot;0&quot; /&gt;&lt;width val=&quot;223&quot; /&gt;&lt;height val=&quot;13&quot; /&gt;&lt;hasText val=&quot;1&quot; /&gt;&lt;/Image&gt;&lt;/ThreeDShapeInfo&gt;"/>
  <p:tag name="PRESENTER_SHAPETEXTINFO" val="&lt;ShapeTextInfo&gt;&lt;TableIndex row=&quot;-1&quot; col=&quot;-1&quot;&gt;&lt;linesCount val=&quot;0&quot; /&gt;&lt;/TableIndex&gt;&lt;/ShapeTextInfo&gt;"/>
</p:tagLst>
</file>

<file path=ppt/tags/tag7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71.xml><?xml version="1.0" encoding="utf-8"?>
<p:tagLst xmlns:a="http://schemas.openxmlformats.org/drawingml/2006/main" xmlns:r="http://schemas.openxmlformats.org/officeDocument/2006/relationships" xmlns:p="http://schemas.openxmlformats.org/presentationml/2006/main">
  <p:tag name="PRESENTER_SHAPEINFO" val="&lt;ThreeDShapeInfo&gt;&lt;uuid val=&quot;{19980da2-d00a-4499-95fb-267da9711719}&quot; /&gt;&lt;isInvalidForFieldText val=&quot;0&quot; /&gt;&lt;Image&gt;&lt;filename val=&quot;E:\breeze\content\829238269\1703444997-1\input\breezo\data\asimages\{19980da2-d00a-4499-95fb-267da9711719}.png&quot; /&gt;&lt;left val=&quot;156&quot; /&gt;&lt;top val=&quot;0&quot; /&gt;&lt;width val=&quot;223&quot; /&gt;&lt;height val=&quot;13&quot; /&gt;&lt;hasText val=&quot;1&quot; /&gt;&lt;/Image&gt;&lt;/ThreeDShapeInfo&gt;"/>
  <p:tag name="PRESENTER_SHAPETEXTINFO" val="&lt;ShapeTextInfo&gt;&lt;TableIndex row=&quot;-1&quot; col=&quot;-1&quot;&gt;&lt;linesCount val=&quot;0&quot; /&gt;&lt;/TableIndex&gt;&lt;/ShapeTextInfo&gt;"/>
</p:tagLst>
</file>

<file path=ppt/tags/tag72.xml><?xml version="1.0" encoding="utf-8"?>
<p:tagLst xmlns:a="http://schemas.openxmlformats.org/drawingml/2006/main" xmlns:r="http://schemas.openxmlformats.org/officeDocument/2006/relationships" xmlns:p="http://schemas.openxmlformats.org/presentationml/2006/main">
  <p:tag name="PRESENTER_SHAPEINFO" val="&lt;ThreeDShapeInfo&gt;&lt;uuid val=&quot;{1661bbc9-6d8e-489d-bdad-912c45a7e5ee}&quot; /&gt;&lt;isInvalidForFieldText val=&quot;0&quot; /&gt;&lt;Image&gt;&lt;filename val=&quot;E:\breeze\content\829238269\1703444997-1\input\breezo\data\asimages\{1661bbc9-6d8e-489d-bdad-912c45a7e5ee}.png&quot; /&gt;&lt;left val=&quot;156&quot; /&gt;&lt;top val=&quot;693&quot; /&gt;&lt;width val=&quot;93&quot; /&gt;&lt;height val=&quot;10&quot; /&gt;&lt;hasText val=&quot;1&quot; /&gt;&lt;/Image&gt;&lt;/ThreeDShapeInfo&gt;"/>
  <p:tag name="PRESENTER_SHAPETEXTINFO" val="&lt;ShapeTextInfo&gt;&lt;TableIndex row=&quot;-1&quot; col=&quot;-1&quot;&gt;&lt;linesCount val=&quot;1&quot; /&gt;&lt;lineCharCount val=&quot;22&quot; /&gt;&lt;/TableIndex&gt;&lt;/ShapeTextInfo&gt;"/>
</p:tagLst>
</file>

<file path=ppt/tags/tag7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7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7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7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7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3&quot; /&gt;&lt;/TableIndex&gt;&lt;/ShapeTextInfo&gt;"/>
</p:tagLst>
</file>

<file path=ppt/tags/tag7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1&quot; /&gt;&lt;/TableIndex&gt;&lt;/ShapeTextInfo&gt;"/>
</p:tagLst>
</file>

<file path=ppt/tags/tag7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INFO" val="&lt;ThreeDShapeInfo&gt;&lt;uuid val=&quot;{22ffa6c0-c566-4a1a-ad41-aeebd996df45}&quot; /&gt;&lt;isInvalidForFieldText val=&quot;0&quot; /&gt;&lt;Image&gt;&lt;filename val=&quot;E:\breeze\content\829238269\1703444997-1\input\breezo\data\asimages\{22ffa6c0-c566-4a1a-ad41-aeebd996df45}.png&quot; /&gt;&lt;left val=&quot;156&quot; /&gt;&lt;top val=&quot;693&quot; /&gt;&lt;width val=&quot;93&quot; /&gt;&lt;height val=&quot;10&quot; /&gt;&lt;hasText val=&quot;1&quot; /&gt;&lt;/Image&gt;&lt;/ThreeDShapeInfo&gt;"/>
  <p:tag name="PRESENTER_SHAPETEXTINFO" val="&lt;ShapeTextInfo&gt;&lt;TableIndex row=&quot;-1&quot; col=&quot;-1&quot;&gt;&lt;linesCount val=&quot;1&quot; /&gt;&lt;lineCharCount val=&quot;22&quot; /&gt;&lt;/TableIndex&gt;&lt;/ShapeTextInfo&gt;"/>
</p:tagLst>
</file>

<file path=ppt/tags/tag8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8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8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8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8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2&quot; /&gt;&lt;/TableIndex&gt;&lt;/ShapeTextInfo&gt;"/>
</p:tagLst>
</file>

<file path=ppt/tags/tag85.xml><?xml version="1.0" encoding="utf-8"?>
<p:tagLst xmlns:a="http://schemas.openxmlformats.org/drawingml/2006/main" xmlns:r="http://schemas.openxmlformats.org/officeDocument/2006/relationships" xmlns:p="http://schemas.openxmlformats.org/presentationml/2006/main">
  <p:tag name="PRESENTER_SHAPEINFO" val="&lt;ThreeDShapeInfo&gt;&lt;uuid val=&quot;&quot; /&gt;&lt;isInvalidForFieldText val=&quot;0&quot; /&gt;&lt;Image&gt;&lt;filename val=&quot;E:\breeze\content\829238269\1703444997-1\input\breezo\data\asimages\{6a5ece32-c45e-421c-916e-6f7d89c0c8d1}.png&quot; /&gt;&lt;left val=&quot;0&quot; /&gt;&lt;top val=&quot;0&quot; /&gt;&lt;width val=&quot;1281&quot; /&gt;&lt;height val=&quot;720&quot; /&gt;&lt;hasText val=&quot;1&quot; /&gt;&lt;/Image&gt;&lt;/ThreeDShapeInfo&gt;"/>
</p:tagLst>
</file>

<file path=ppt/tags/tag8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8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8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8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90.xml><?xml version="1.0" encoding="utf-8"?>
<p:tagLst xmlns:a="http://schemas.openxmlformats.org/drawingml/2006/main" xmlns:r="http://schemas.openxmlformats.org/officeDocument/2006/relationships" xmlns:p="http://schemas.openxmlformats.org/presentationml/2006/main">
  <p:tag name="PRESENTER_SHAPEINFO" val="&lt;ThreeDShapeInfo&gt;&lt;uuid val=&quot;{bbb869ac-142e-47a6-a64d-9f1ad076c9be}&quot; /&gt;&lt;isInvalidForFieldText val=&quot;0&quot; /&gt;&lt;Image&gt;&lt;filename val=&quot;E:\breeze\content\829238269\1703444997-1\input\breezo\data\asimages\{bbb869ac-142e-47a6-a64d-9f1ad076c9be}.png&quot; /&gt;&lt;left val=&quot;156&quot; /&gt;&lt;top val=&quot;0&quot; /&gt;&lt;width val=&quot;223&quot; /&gt;&lt;height val=&quot;13&quot; /&gt;&lt;hasText val=&quot;1&quot; /&gt;&lt;/Image&gt;&lt;/ThreeDShapeInfo&gt;"/>
  <p:tag name="PRESENTER_SHAPETEXTINFO" val="&lt;ShapeTextInfo&gt;&lt;TableIndex row=&quot;-1&quot; col=&quot;-1&quot;&gt;&lt;linesCount val=&quot;0&quot; /&gt;&lt;/TableIndex&gt;&lt;/ShapeTextInfo&gt;"/>
</p:tagLst>
</file>

<file path=ppt/tags/tag91.xml><?xml version="1.0" encoding="utf-8"?>
<p:tagLst xmlns:a="http://schemas.openxmlformats.org/drawingml/2006/main" xmlns:r="http://schemas.openxmlformats.org/officeDocument/2006/relationships" xmlns:p="http://schemas.openxmlformats.org/presentationml/2006/main">
  <p:tag name="PRESENTER_SHAPEINFO" val="&lt;ThreeDShapeInfo&gt;&lt;uuid val=&quot;{686d8cfe-1def-4ef9-9615-f2ef495e40cc}&quot; /&gt;&lt;isInvalidForFieldText val=&quot;0&quot; /&gt;&lt;Image&gt;&lt;filename val=&quot;E:\breeze\content\829238269\1703444997-1\input\breezo\data\asimages\{686d8cfe-1def-4ef9-9615-f2ef495e40cc}.png&quot; /&gt;&lt;left val=&quot;156&quot; /&gt;&lt;top val=&quot;693&quot; /&gt;&lt;width val=&quot;93&quot; /&gt;&lt;height val=&quot;10&quot; /&gt;&lt;hasText val=&quot;1&quot; /&gt;&lt;/Image&gt;&lt;/ThreeDShapeInfo&gt;"/>
  <p:tag name="PRESENTER_SHAPETEXTINFO" val="&lt;ShapeTextInfo&gt;&lt;TableIndex row=&quot;-1&quot; col=&quot;-1&quot;&gt;&lt;linesCount val=&quot;1&quot; /&gt;&lt;lineCharCount val=&quot;22&quot; /&gt;&lt;/TableIndex&gt;&lt;/ShapeTextInfo&gt;"/>
</p:tagLst>
</file>

<file path=ppt/tags/tag9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9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9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9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9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3&quot; /&gt;&lt;/TableIndex&gt;&lt;/ShapeTextInfo&gt;"/>
</p:tagLst>
</file>

<file path=ppt/tags/tag9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1&quot; /&gt;&lt;/TableIndex&gt;&lt;/ShapeTextInfo&gt;"/>
</p:tagLst>
</file>

<file path=ppt/tags/tag9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9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heme/theme1.xml><?xml version="1.0" encoding="utf-8"?>
<a:theme xmlns:a="http://schemas.openxmlformats.org/drawingml/2006/main" name="CAMH-Golden_Yellow">
  <a:themeElements>
    <a:clrScheme name="Custom 16">
      <a:dk1>
        <a:srgbClr val="1E1E1E"/>
      </a:dk1>
      <a:lt1>
        <a:srgbClr val="787878"/>
      </a:lt1>
      <a:dk2>
        <a:srgbClr val="6E288D"/>
      </a:dk2>
      <a:lt2>
        <a:srgbClr val="FFFFFF"/>
      </a:lt2>
      <a:accent1>
        <a:srgbClr val="6E288D"/>
      </a:accent1>
      <a:accent2>
        <a:srgbClr val="63B1E5"/>
      </a:accent2>
      <a:accent3>
        <a:srgbClr val="00A39B"/>
      </a:accent3>
      <a:accent4>
        <a:srgbClr val="AB8876"/>
      </a:accent4>
      <a:accent5>
        <a:srgbClr val="595959"/>
      </a:accent5>
      <a:accent6>
        <a:srgbClr val="1E1E1E"/>
      </a:accent6>
      <a:hlink>
        <a:srgbClr val="787878"/>
      </a:hlink>
      <a:folHlink>
        <a:srgbClr val="1E1E1E"/>
      </a:folHlink>
    </a:clrScheme>
    <a:fontScheme name="Arial">
      <a:maj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AMH-Purple">
  <a:themeElements>
    <a:clrScheme name="Custom 20">
      <a:dk1>
        <a:srgbClr val="1E1E1E"/>
      </a:dk1>
      <a:lt1>
        <a:srgbClr val="787878"/>
      </a:lt1>
      <a:dk2>
        <a:srgbClr val="14C4D9"/>
      </a:dk2>
      <a:lt2>
        <a:srgbClr val="FFFFFF"/>
      </a:lt2>
      <a:accent1>
        <a:srgbClr val="14C4D9"/>
      </a:accent1>
      <a:accent2>
        <a:srgbClr val="14C4D9"/>
      </a:accent2>
      <a:accent3>
        <a:srgbClr val="00A39B"/>
      </a:accent3>
      <a:accent4>
        <a:srgbClr val="AB8876"/>
      </a:accent4>
      <a:accent5>
        <a:srgbClr val="FFB651"/>
      </a:accent5>
      <a:accent6>
        <a:srgbClr val="1E1E1E"/>
      </a:accent6>
      <a:hlink>
        <a:srgbClr val="787878"/>
      </a:hlink>
      <a:folHlink>
        <a:srgbClr val="1E1E1E"/>
      </a:folHlink>
    </a:clrScheme>
    <a:fontScheme name="Arial">
      <a:maj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AMH-Teal">
  <a:themeElements>
    <a:clrScheme name="Custom 17">
      <a:dk1>
        <a:srgbClr val="1E1E1E"/>
      </a:dk1>
      <a:lt1>
        <a:srgbClr val="787878"/>
      </a:lt1>
      <a:dk2>
        <a:srgbClr val="6E288D"/>
      </a:dk2>
      <a:lt2>
        <a:srgbClr val="FFFFFF"/>
      </a:lt2>
      <a:accent1>
        <a:srgbClr val="6E288D"/>
      </a:accent1>
      <a:accent2>
        <a:srgbClr val="14C4D9"/>
      </a:accent2>
      <a:accent3>
        <a:srgbClr val="A5A5A5"/>
      </a:accent3>
      <a:accent4>
        <a:srgbClr val="AB8876"/>
      </a:accent4>
      <a:accent5>
        <a:srgbClr val="FFB651"/>
      </a:accent5>
      <a:accent6>
        <a:srgbClr val="1E1E1E"/>
      </a:accent6>
      <a:hlink>
        <a:srgbClr val="787878"/>
      </a:hlink>
      <a:folHlink>
        <a:srgbClr val="1E1E1E"/>
      </a:folHlink>
    </a:clrScheme>
    <a:fontScheme name="Arial">
      <a:maj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AMH-Sky_Blue">
  <a:themeElements>
    <a:clrScheme name="Custom 24">
      <a:dk1>
        <a:srgbClr val="1E1E1E"/>
      </a:dk1>
      <a:lt1>
        <a:srgbClr val="787878"/>
      </a:lt1>
      <a:dk2>
        <a:srgbClr val="6E288D"/>
      </a:dk2>
      <a:lt2>
        <a:srgbClr val="FFFFFF"/>
      </a:lt2>
      <a:accent1>
        <a:srgbClr val="6E288D"/>
      </a:accent1>
      <a:accent2>
        <a:srgbClr val="E0BDE1"/>
      </a:accent2>
      <a:accent3>
        <a:srgbClr val="00A39B"/>
      </a:accent3>
      <a:accent4>
        <a:srgbClr val="AB8876"/>
      </a:accent4>
      <a:accent5>
        <a:srgbClr val="FFB651"/>
      </a:accent5>
      <a:accent6>
        <a:srgbClr val="1E1E1E"/>
      </a:accent6>
      <a:hlink>
        <a:srgbClr val="787878"/>
      </a:hlink>
      <a:folHlink>
        <a:srgbClr val="1E1E1E"/>
      </a:folHlink>
    </a:clrScheme>
    <a:fontScheme name="Arial">
      <a:maj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CAMH-Sand_Brown">
  <a:themeElements>
    <a:clrScheme name="Custom 23">
      <a:dk1>
        <a:srgbClr val="1E1E1E"/>
      </a:dk1>
      <a:lt1>
        <a:srgbClr val="787878"/>
      </a:lt1>
      <a:dk2>
        <a:srgbClr val="6E288D"/>
      </a:dk2>
      <a:lt2>
        <a:srgbClr val="FFFFFF"/>
      </a:lt2>
      <a:accent1>
        <a:srgbClr val="6E288D"/>
      </a:accent1>
      <a:accent2>
        <a:srgbClr val="63B1E5"/>
      </a:accent2>
      <a:accent3>
        <a:srgbClr val="00A39B"/>
      </a:accent3>
      <a:accent4>
        <a:srgbClr val="3EDB4C"/>
      </a:accent4>
      <a:accent5>
        <a:srgbClr val="FFB651"/>
      </a:accent5>
      <a:accent6>
        <a:srgbClr val="1E1E1E"/>
      </a:accent6>
      <a:hlink>
        <a:srgbClr val="787878"/>
      </a:hlink>
      <a:folHlink>
        <a:srgbClr val="1E1E1E"/>
      </a:folHlink>
    </a:clrScheme>
    <a:fontScheme name="Arial">
      <a:maj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CAMH_Ending">
  <a:themeElements>
    <a:clrScheme name="Custom 6">
      <a:dk1>
        <a:srgbClr val="1E1E1E"/>
      </a:dk1>
      <a:lt1>
        <a:srgbClr val="787878"/>
      </a:lt1>
      <a:dk2>
        <a:srgbClr val="6E288D"/>
      </a:dk2>
      <a:lt2>
        <a:srgbClr val="FFFFFF"/>
      </a:lt2>
      <a:accent1>
        <a:srgbClr val="14C4D9"/>
      </a:accent1>
      <a:accent2>
        <a:srgbClr val="63B1E5"/>
      </a:accent2>
      <a:accent3>
        <a:srgbClr val="00A39B"/>
      </a:accent3>
      <a:accent4>
        <a:srgbClr val="AB8876"/>
      </a:accent4>
      <a:accent5>
        <a:srgbClr val="FFB651"/>
      </a:accent5>
      <a:accent6>
        <a:srgbClr val="1E1E1E"/>
      </a:accent6>
      <a:hlink>
        <a:srgbClr val="787878"/>
      </a:hlink>
      <a:folHlink>
        <a:srgbClr val="1E1E1E"/>
      </a:folHlink>
    </a:clrScheme>
    <a:fontScheme name="Arial">
      <a:maj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Custom 22">
      <a:dk1>
        <a:sysClr val="windowText" lastClr="000000"/>
      </a:dk1>
      <a:lt1>
        <a:sysClr val="window" lastClr="FFFFFF"/>
      </a:lt1>
      <a:dk2>
        <a:srgbClr val="44546A"/>
      </a:dk2>
      <a:lt2>
        <a:srgbClr val="E7E6E6"/>
      </a:lt2>
      <a:accent1>
        <a:srgbClr val="14C4D9"/>
      </a:accent1>
      <a:accent2>
        <a:srgbClr val="DD79CF"/>
      </a:accent2>
      <a:accent3>
        <a:srgbClr val="A5A5A5"/>
      </a:accent3>
      <a:accent4>
        <a:srgbClr val="3EDB4C"/>
      </a:accent4>
      <a:accent5>
        <a:srgbClr val="595959"/>
      </a:accent5>
      <a:accent6>
        <a:srgbClr val="70AD47"/>
      </a:accent6>
      <a:hlink>
        <a:srgbClr val="0563C1"/>
      </a:hlink>
      <a:folHlink>
        <a:srgbClr val="954F72"/>
      </a:folHlink>
    </a:clrScheme>
    <a:fontScheme name="Office Theme">
      <a:majorFont>
        <a:latin typeface="Calibri Light" panose="020F0302020204030204"/>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Arial"/>
        <a:cs typeface="Arial"/>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Arial"/>
        <a:cs typeface="Arial"/>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panose="020F0502020204030204"/>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486635358A31A479E44A7F23550A2E6" ma:contentTypeVersion="2" ma:contentTypeDescription="Create a new document." ma:contentTypeScope="" ma:versionID="e203663a117079564fe9efaffe2ff0fa">
  <xsd:schema xmlns:xsd="http://www.w3.org/2001/XMLSchema" xmlns:xs="http://www.w3.org/2001/XMLSchema" xmlns:p="http://schemas.microsoft.com/office/2006/metadata/properties" xmlns:ns1="http://schemas.microsoft.com/sharepoint/v3" targetNamespace="http://schemas.microsoft.com/office/2006/metadata/properties" ma:root="true" ma:fieldsID="09bbd018e68e97b1d0da2b24f1c1bce3"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internalName="PublishingStartDate">
      <xsd:simpleType>
        <xsd:restriction base="dms:Unknown"/>
      </xsd:simpleType>
    </xsd:element>
    <xsd:element name="PublishingExpirationDate" ma:index="9" nillable="true" ma:displayName="Scheduling End Da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0DE731A-99CE-4EAC-A090-BFDF819C66EC}">
  <ds:schemaRefs>
    <ds:schemaRef ds:uri="http://schemas.microsoft.com/sharepoint/v3/contenttype/forms"/>
  </ds:schemaRefs>
</ds:datastoreItem>
</file>

<file path=customXml/itemProps2.xml><?xml version="1.0" encoding="utf-8"?>
<ds:datastoreItem xmlns:ds="http://schemas.openxmlformats.org/officeDocument/2006/customXml" ds:itemID="{9E59E013-7188-4C15-9B86-70B6328159AB}">
  <ds:schemaRefs>
    <ds:schemaRef ds:uri="http://purl.org/dc/elements/1.1/"/>
    <ds:schemaRef ds:uri="http://schemas.microsoft.com/office/2006/metadata/properties"/>
    <ds:schemaRef ds:uri="http://schemas.microsoft.com/office/2006/documentManagement/types"/>
    <ds:schemaRef ds:uri="http://schemas.microsoft.com/sharepoint/v3"/>
    <ds:schemaRef ds:uri="http://purl.org/dc/terms/"/>
    <ds:schemaRef ds:uri="http://schemas.openxmlformats.org/package/2006/metadata/core-properties"/>
    <ds:schemaRef ds:uri="http://purl.org/dc/dcmitype/"/>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B1D08C4A-2B8F-4CDC-8AEC-DDFF20A0CC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8196</TotalTime>
  <Words>2303</Words>
  <Application>Microsoft Office PowerPoint</Application>
  <PresentationFormat>Widescreen</PresentationFormat>
  <Paragraphs>308</Paragraphs>
  <Slides>42</Slides>
  <Notes>40</Notes>
  <HiddenSlides>0</HiddenSlides>
  <MMClips>0</MMClips>
  <ScaleCrop>false</ScaleCrop>
  <HeadingPairs>
    <vt:vector size="6" baseType="variant">
      <vt:variant>
        <vt:lpstr>Fonts Used</vt:lpstr>
      </vt:variant>
      <vt:variant>
        <vt:i4>15</vt:i4>
      </vt:variant>
      <vt:variant>
        <vt:lpstr>Theme</vt:lpstr>
      </vt:variant>
      <vt:variant>
        <vt:i4>7</vt:i4>
      </vt:variant>
      <vt:variant>
        <vt:lpstr>Slide Titles</vt:lpstr>
      </vt:variant>
      <vt:variant>
        <vt:i4>42</vt:i4>
      </vt:variant>
    </vt:vector>
  </HeadingPairs>
  <TitlesOfParts>
    <vt:vector size="64" baseType="lpstr">
      <vt:lpstr>ＭＳ Ｐゴシック</vt:lpstr>
      <vt:lpstr>ＭＳ Ｐゴシック</vt:lpstr>
      <vt:lpstr>.AppleSystemUIFont</vt:lpstr>
      <vt:lpstr>Arial</vt:lpstr>
      <vt:lpstr>Calibri</vt:lpstr>
      <vt:lpstr>Calibri Light</vt:lpstr>
      <vt:lpstr>Fira Sans Book</vt:lpstr>
      <vt:lpstr>Fira Sans SemiBold</vt:lpstr>
      <vt:lpstr>Manuale</vt:lpstr>
      <vt:lpstr>Open Sans</vt:lpstr>
      <vt:lpstr>Open Sans ExtraBold</vt:lpstr>
      <vt:lpstr>Open Sans Light</vt:lpstr>
      <vt:lpstr>Open Sans SemiBold</vt:lpstr>
      <vt:lpstr>Segoe UI</vt:lpstr>
      <vt:lpstr>Times New Roman</vt:lpstr>
      <vt:lpstr>CAMH-Golden_Yellow</vt:lpstr>
      <vt:lpstr>CAMH-Purple</vt:lpstr>
      <vt:lpstr>CAMH-Teal</vt:lpstr>
      <vt:lpstr>CAMH-Sky_Blue</vt:lpstr>
      <vt:lpstr>CAMH-Sand_Brown</vt:lpstr>
      <vt:lpstr>CAMH_Ending</vt:lpstr>
      <vt:lpstr>Office Theme</vt:lpstr>
      <vt:lpstr>Inclusion des diversités de genres en action: Offrir des soins adaptés aux réalités des jeunes trans</vt:lpstr>
      <vt:lpstr>PowerPoint Presentation</vt:lpstr>
      <vt:lpstr>Reconnaissance du territoire </vt:lpstr>
      <vt:lpstr>Qui se joint à nous?  *ÉTUDE DE L’ASSISTANCE*</vt:lpstr>
      <vt:lpstr>PowerPoint Presentation</vt:lpstr>
      <vt:lpstr>PowerPoint Presentation</vt:lpstr>
      <vt:lpstr>Genre 101</vt:lpstr>
      <vt:lpstr>PowerPoint Presentation</vt:lpstr>
      <vt:lpstr>Genre – introduction</vt:lpstr>
      <vt:lpstr>L’adjectif trans est un générique qui désigne une personne qui s’identifie à un  genre différent de celui qui lui a été attribué à la naissance.   L’adjectif trans englobe les personnes qui s’identifient comme des femmes ou des hommes trans ainsi que les personnes qui se considèrent comme étant non binaires, de genre queer, bispirituelles et bien plus encore!</vt:lpstr>
      <vt:lpstr>Faisons le point – identité et expression de genre</vt:lpstr>
      <vt:lpstr>PowerPoint Presentation</vt:lpstr>
      <vt:lpstr>Quelle est la portée d’un mot?  Transition et transitude </vt:lpstr>
      <vt:lpstr>Corriger les conceptions erronées courantes!</vt:lpstr>
      <vt:lpstr>Soins adaptés aux diversités de genres et tenant compte des personnes trans</vt:lpstr>
      <vt:lpstr>Pourquoi les soins adaptés aux diversités de genres et tenant compte des personnes trans importent-ils?</vt:lpstr>
      <vt:lpstr>Ils reposent sur les principes suivants:</vt:lpstr>
      <vt:lpstr>PowerPoint Presentation</vt:lpstr>
      <vt:lpstr>Contexte de l’Ontario </vt:lpstr>
      <vt:lpstr>Les enfants et jeunes trans ne se sentent pas en sécurité quand ils requièrent des services sociaux et de santé.</vt:lpstr>
      <vt:lpstr>PowerPoint Presentation</vt:lpstr>
      <vt:lpstr>PowerPoint Presentation</vt:lpstr>
      <vt:lpstr>De la théorie à la pratique</vt:lpstr>
      <vt:lpstr>Soins adaptés aux diversités de genres – de la théorie à la pratique</vt:lpstr>
      <vt:lpstr>Pourquoi les pronoms importent-ils ?  Comment les utiliser dans sa pratique ? </vt:lpstr>
      <vt:lpstr>PowerPoint Presentation</vt:lpstr>
      <vt:lpstr>Oui, vous ferez des erreurs</vt:lpstr>
      <vt:lpstr>Éléments constitutifs des soins adaptés aux réalités des personnes trans</vt:lpstr>
      <vt:lpstr>Place au contexte du CBEJO </vt:lpstr>
      <vt:lpstr>Accueil</vt:lpstr>
      <vt:lpstr>Pourquoi ces  questions importent-elles ?  Quel nom utilisez-vous ? Quels pronoms préférez-vous pour vous identifier ? (elle/la, il/lui, ils/eux/leur, etc.) ? Veuillez nous indiquer où vous habitez. Cochez toutes les réponses qui s’appliquent. Comment décrivez-vous votre identité de genre ? Cochez toutes les réponses qui s’appliquent. Comment décrivez-vous votre identité sexuelle ?</vt:lpstr>
      <vt:lpstr>PowerPoint Presentation</vt:lpstr>
      <vt:lpstr>Visite à des fins cliniques: Soins primaires </vt:lpstr>
      <vt:lpstr>PowerPoint Presentation</vt:lpstr>
      <vt:lpstr> 20-40 % des jeunes sans abri font partie de la communauté LGBTQ2+.  Les jeunes LGBTQ2+ sont moins susceptibles de se sentir en sécurité dans des refuges et dans des milieux de logement traditionnels.    Si une personne a recours à vos services, c’est qu’ils représentent la solution la plus sécure pour elle.    Dans le cadre des services de soutien au logement, le/la travailleur.se doit penser à: </vt:lpstr>
      <vt:lpstr>Service non clinique: Emploi </vt:lpstr>
      <vt:lpstr>À retenir</vt:lpstr>
      <vt:lpstr>Ressources</vt:lpstr>
      <vt:lpstr>Les jeunes trans sont brillants, résilients et précieux.</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Martin</dc:creator>
  <cp:lastModifiedBy>Nakita Sunar</cp:lastModifiedBy>
  <cp:revision>228</cp:revision>
  <cp:lastPrinted>2019-11-04T15:19:38Z</cp:lastPrinted>
  <dcterms:created xsi:type="dcterms:W3CDTF">2018-04-25T13:40:53Z</dcterms:created>
  <dcterms:modified xsi:type="dcterms:W3CDTF">2019-11-05T19:35:27Z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0x0101006486635358A31A479E44A7F23550A2E6</vt:lpwstr>
  </property>
</Properties>
</file>